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32"/>
  </p:notesMasterIdLst>
  <p:handoutMasterIdLst>
    <p:handoutMasterId r:id="rId33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2" r:id="rId18"/>
    <p:sldId id="317" r:id="rId19"/>
    <p:sldId id="316" r:id="rId20"/>
    <p:sldId id="313" r:id="rId21"/>
    <p:sldId id="311" r:id="rId22"/>
    <p:sldId id="314" r:id="rId23"/>
    <p:sldId id="315" r:id="rId24"/>
    <p:sldId id="318" r:id="rId25"/>
    <p:sldId id="319" r:id="rId26"/>
    <p:sldId id="320" r:id="rId27"/>
    <p:sldId id="321" r:id="rId28"/>
    <p:sldId id="322" r:id="rId29"/>
    <p:sldId id="323" r:id="rId30"/>
    <p:sldId id="324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Nunito" pitchFamily="2" charset="0"/>
      <p:regular r:id="rId42"/>
      <p:bold r:id="rId43"/>
      <p:italic r:id="rId44"/>
      <p:boldItalic r:id="rId45"/>
    </p:embeddedFont>
    <p:embeddedFont>
      <p:font typeface="Nunito Light" pitchFamily="2" charset="0"/>
      <p:regular r:id="rId46"/>
      <p:italic r:id="rId47"/>
    </p:embeddedFont>
    <p:embeddedFont>
      <p:font typeface="Poppins Thin" panose="00000300000000000000" pitchFamily="2" charset="0"/>
      <p:regular r:id="rId48"/>
      <p:italic r:id="rId4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3C3C3C"/>
    <a:srgbClr val="009CAB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F1F20-759E-F04F-9933-8636F842DACE}" v="8" dt="2023-10-16T10:42:29.156"/>
    <p1510:client id="{FA32A2CB-5958-44E7-B4D2-B42491F18092}" v="4" dt="2023-10-16T07:15:21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83"/>
        <p:guide pos="3863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6.fntdata"/><Relationship Id="rId21" Type="http://schemas.openxmlformats.org/officeDocument/2006/relationships/slide" Target="slides/slide14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3.xml"/><Relationship Id="rId41" Type="http://schemas.openxmlformats.org/officeDocument/2006/relationships/font" Target="fonts/font8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Mangelschots" userId="d78b7357-4a32-4762-a8e6-4e7ce234dc29" providerId="ADAL" clId="{251AFEDA-917B-4873-9EE2-3D1F75C089A7}"/>
    <pc:docChg chg="modSld">
      <pc:chgData name="Niels Mangelschots" userId="d78b7357-4a32-4762-a8e6-4e7ce234dc29" providerId="ADAL" clId="{251AFEDA-917B-4873-9EE2-3D1F75C089A7}" dt="2023-09-06T09:39:45.559" v="11" actId="20577"/>
      <pc:docMkLst>
        <pc:docMk/>
      </pc:docMkLst>
      <pc:sldChg chg="modSp mod">
        <pc:chgData name="Niels Mangelschots" userId="d78b7357-4a32-4762-a8e6-4e7ce234dc29" providerId="ADAL" clId="{251AFEDA-917B-4873-9EE2-3D1F75C089A7}" dt="2023-09-06T09:39:45.559" v="11" actId="20577"/>
        <pc:sldMkLst>
          <pc:docMk/>
          <pc:sldMk cId="2887616254" sldId="301"/>
        </pc:sldMkLst>
        <pc:spChg chg="mod">
          <ac:chgData name="Niels Mangelschots" userId="d78b7357-4a32-4762-a8e6-4e7ce234dc29" providerId="ADAL" clId="{251AFEDA-917B-4873-9EE2-3D1F75C089A7}" dt="2023-09-06T09:39:45.559" v="11" actId="20577"/>
          <ac:spMkLst>
            <pc:docMk/>
            <pc:sldMk cId="2887616254" sldId="301"/>
            <ac:spMk id="3" creationId="{00000000-0000-0000-0000-000000000000}"/>
          </ac:spMkLst>
        </pc:spChg>
      </pc:sldChg>
    </pc:docChg>
  </pc:docChgLst>
  <pc:docChgLst>
    <pc:chgData name="Niels Mangelschots" userId="S::u0129377@thomasmore.be::d78b7357-4a32-4762-a8e6-4e7ce234dc29" providerId="AD" clId="Web-{24DD2FA4-6357-B791-C21C-1F724B3533E5}"/>
    <pc:docChg chg="modSld">
      <pc:chgData name="Niels Mangelschots" userId="S::u0129377@thomasmore.be::d78b7357-4a32-4762-a8e6-4e7ce234dc29" providerId="AD" clId="Web-{24DD2FA4-6357-B791-C21C-1F724B3533E5}" dt="2022-08-21T13:16:16.293" v="7" actId="20577"/>
      <pc:docMkLst>
        <pc:docMk/>
      </pc:docMkLst>
      <pc:sldChg chg="modSp">
        <pc:chgData name="Niels Mangelschots" userId="S::u0129377@thomasmore.be::d78b7357-4a32-4762-a8e6-4e7ce234dc29" providerId="AD" clId="Web-{24DD2FA4-6357-B791-C21C-1F724B3533E5}" dt="2022-08-21T13:15:19.182" v="0" actId="20577"/>
        <pc:sldMkLst>
          <pc:docMk/>
          <pc:sldMk cId="2887616254" sldId="301"/>
        </pc:sldMkLst>
        <pc:spChg chg="mod">
          <ac:chgData name="Niels Mangelschots" userId="S::u0129377@thomasmore.be::d78b7357-4a32-4762-a8e6-4e7ce234dc29" providerId="AD" clId="Web-{24DD2FA4-6357-B791-C21C-1F724B3533E5}" dt="2022-08-21T13:15:19.182" v="0" actId="20577"/>
          <ac:spMkLst>
            <pc:docMk/>
            <pc:sldMk cId="2887616254" sldId="301"/>
            <ac:spMk id="2" creationId="{00000000-0000-0000-0000-000000000000}"/>
          </ac:spMkLst>
        </pc:spChg>
      </pc:sldChg>
      <pc:sldChg chg="modSp">
        <pc:chgData name="Niels Mangelschots" userId="S::u0129377@thomasmore.be::d78b7357-4a32-4762-a8e6-4e7ce234dc29" providerId="AD" clId="Web-{24DD2FA4-6357-B791-C21C-1F724B3533E5}" dt="2022-08-21T13:16:00.089" v="3" actId="20577"/>
        <pc:sldMkLst>
          <pc:docMk/>
          <pc:sldMk cId="3946704790" sldId="305"/>
        </pc:sldMkLst>
        <pc:spChg chg="mod">
          <ac:chgData name="Niels Mangelschots" userId="S::u0129377@thomasmore.be::d78b7357-4a32-4762-a8e6-4e7ce234dc29" providerId="AD" clId="Web-{24DD2FA4-6357-B791-C21C-1F724B3533E5}" dt="2022-08-21T13:16:00.089" v="3" actId="20577"/>
          <ac:spMkLst>
            <pc:docMk/>
            <pc:sldMk cId="3946704790" sldId="305"/>
            <ac:spMk id="2" creationId="{9CDD0F36-EE67-468D-B27F-308E4CB208E0}"/>
          </ac:spMkLst>
        </pc:spChg>
      </pc:sldChg>
      <pc:sldChg chg="modSp">
        <pc:chgData name="Niels Mangelschots" userId="S::u0129377@thomasmore.be::d78b7357-4a32-4762-a8e6-4e7ce234dc29" providerId="AD" clId="Web-{24DD2FA4-6357-B791-C21C-1F724B3533E5}" dt="2022-08-21T13:16:11.667" v="6" actId="1076"/>
        <pc:sldMkLst>
          <pc:docMk/>
          <pc:sldMk cId="2175082373" sldId="306"/>
        </pc:sldMkLst>
        <pc:spChg chg="mod">
          <ac:chgData name="Niels Mangelschots" userId="S::u0129377@thomasmore.be::d78b7357-4a32-4762-a8e6-4e7ce234dc29" providerId="AD" clId="Web-{24DD2FA4-6357-B791-C21C-1F724B3533E5}" dt="2022-08-21T13:16:09.480" v="5" actId="20577"/>
          <ac:spMkLst>
            <pc:docMk/>
            <pc:sldMk cId="2175082373" sldId="306"/>
            <ac:spMk id="2" creationId="{0C5EF62E-AACD-417C-BDBF-243A4F4326A6}"/>
          </ac:spMkLst>
        </pc:spChg>
        <pc:picChg chg="mod">
          <ac:chgData name="Niels Mangelschots" userId="S::u0129377@thomasmore.be::d78b7357-4a32-4762-a8e6-4e7ce234dc29" providerId="AD" clId="Web-{24DD2FA4-6357-B791-C21C-1F724B3533E5}" dt="2022-08-21T13:16:11.667" v="6" actId="1076"/>
          <ac:picMkLst>
            <pc:docMk/>
            <pc:sldMk cId="2175082373" sldId="306"/>
            <ac:picMk id="6" creationId="{5BF3F79E-1C8D-4D11-A7FF-F2ABBC05B2AB}"/>
          </ac:picMkLst>
        </pc:picChg>
      </pc:sldChg>
      <pc:sldChg chg="modSp">
        <pc:chgData name="Niels Mangelschots" userId="S::u0129377@thomasmore.be::d78b7357-4a32-4762-a8e6-4e7ce234dc29" providerId="AD" clId="Web-{24DD2FA4-6357-B791-C21C-1F724B3533E5}" dt="2022-08-21T13:16:16.293" v="7" actId="20577"/>
        <pc:sldMkLst>
          <pc:docMk/>
          <pc:sldMk cId="2631639416" sldId="307"/>
        </pc:sldMkLst>
        <pc:spChg chg="mod">
          <ac:chgData name="Niels Mangelschots" userId="S::u0129377@thomasmore.be::d78b7357-4a32-4762-a8e6-4e7ce234dc29" providerId="AD" clId="Web-{24DD2FA4-6357-B791-C21C-1F724B3533E5}" dt="2022-08-21T13:16:16.293" v="7" actId="20577"/>
          <ac:spMkLst>
            <pc:docMk/>
            <pc:sldMk cId="2631639416" sldId="307"/>
            <ac:spMk id="2" creationId="{33053874-5F7A-4D08-85AF-7ABF8DC886FA}"/>
          </ac:spMkLst>
        </pc:spChg>
      </pc:sldChg>
    </pc:docChg>
  </pc:docChgLst>
  <pc:docChgLst>
    <pc:chgData name="Niels Mangelschots" userId="d78b7357-4a32-4762-a8e6-4e7ce234dc29" providerId="ADAL" clId="{C6947D1C-2BD9-4DFC-B801-58EEA2BC3F39}"/>
    <pc:docChg chg="undo custSel addSld delSld modSld sldOrd addMainMaster delMainMaster modMainMaster">
      <pc:chgData name="Niels Mangelschots" userId="d78b7357-4a32-4762-a8e6-4e7ce234dc29" providerId="ADAL" clId="{C6947D1C-2BD9-4DFC-B801-58EEA2BC3F39}" dt="2022-08-27T11:44:11.536" v="1068"/>
      <pc:docMkLst>
        <pc:docMk/>
      </pc:docMkLst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4125221149" sldId="256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211910650" sldId="257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573945330" sldId="258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4106567982" sldId="259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2315032535" sldId="260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25143740" sldId="261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633511631" sldId="262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1176536009" sldId="266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2239219237" sldId="267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2717361152" sldId="268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1345787686" sldId="269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2320584133" sldId="270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500371762" sldId="272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714178738" sldId="273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718267811" sldId="274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586525674" sldId="276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1863225011" sldId="277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241133359" sldId="278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479617111" sldId="279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060509581" sldId="280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932052736" sldId="281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405153476" sldId="282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4135252230" sldId="283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725597418" sldId="284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4043979919" sldId="285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256772791" sldId="286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1232172950" sldId="287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978630103" sldId="288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465232512" sldId="290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770783326" sldId="291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1221687239" sldId="292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412045553" sldId="293"/>
        </pc:sldMkLst>
      </pc:sldChg>
      <pc:sldChg chg="del">
        <pc:chgData name="Niels Mangelschots" userId="d78b7357-4a32-4762-a8e6-4e7ce234dc29" providerId="ADAL" clId="{C6947D1C-2BD9-4DFC-B801-58EEA2BC3F39}" dt="2022-08-20T10:25:05.107" v="2" actId="47"/>
        <pc:sldMkLst>
          <pc:docMk/>
          <pc:sldMk cId="1160860284" sldId="294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3331648900" sldId="296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4273270129" sldId="297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1206687517" sldId="298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1325872355" sldId="299"/>
        </pc:sldMkLst>
      </pc:sldChg>
      <pc:sldChg chg="del">
        <pc:chgData name="Niels Mangelschots" userId="d78b7357-4a32-4762-a8e6-4e7ce234dc29" providerId="ADAL" clId="{C6947D1C-2BD9-4DFC-B801-58EEA2BC3F39}" dt="2022-08-20T10:53:05.596" v="472" actId="47"/>
        <pc:sldMkLst>
          <pc:docMk/>
          <pc:sldMk cId="2574256314" sldId="300"/>
        </pc:sldMkLst>
      </pc:sldChg>
      <pc:sldChg chg="modSp add mod modClrScheme chgLayout">
        <pc:chgData name="Niels Mangelschots" userId="d78b7357-4a32-4762-a8e6-4e7ce234dc29" providerId="ADAL" clId="{C6947D1C-2BD9-4DFC-B801-58EEA2BC3F39}" dt="2022-08-20T10:25:08.671" v="3" actId="700"/>
        <pc:sldMkLst>
          <pc:docMk/>
          <pc:sldMk cId="2887616254" sldId="301"/>
        </pc:sldMkLst>
        <pc:spChg chg="mod ord">
          <ac:chgData name="Niels Mangelschots" userId="d78b7357-4a32-4762-a8e6-4e7ce234dc29" providerId="ADAL" clId="{C6947D1C-2BD9-4DFC-B801-58EEA2BC3F39}" dt="2022-08-20T10:25:08.671" v="3" actId="700"/>
          <ac:spMkLst>
            <pc:docMk/>
            <pc:sldMk cId="2887616254" sldId="301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0T10:25:08.671" v="3" actId="700"/>
          <ac:spMkLst>
            <pc:docMk/>
            <pc:sldMk cId="2887616254" sldId="301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0T10:25:08.671" v="3" actId="700"/>
          <ac:spMkLst>
            <pc:docMk/>
            <pc:sldMk cId="2887616254" sldId="301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0T10:25:08.671" v="3" actId="700"/>
          <ac:spMkLst>
            <pc:docMk/>
            <pc:sldMk cId="2887616254" sldId="301"/>
            <ac:spMk id="5" creationId="{00000000-0000-0000-0000-000000000000}"/>
          </ac:spMkLst>
        </pc:spChg>
      </pc:sldChg>
      <pc:sldChg chg="modSp add mod modClrScheme chgLayout">
        <pc:chgData name="Niels Mangelschots" userId="d78b7357-4a32-4762-a8e6-4e7ce234dc29" providerId="ADAL" clId="{C6947D1C-2BD9-4DFC-B801-58EEA2BC3F39}" dt="2022-08-26T15:43:36.667" v="1064" actId="1076"/>
        <pc:sldMkLst>
          <pc:docMk/>
          <pc:sldMk cId="138304152" sldId="302"/>
        </pc:sldMkLst>
        <pc:spChg chg="mod ord">
          <ac:chgData name="Niels Mangelschots" userId="d78b7357-4a32-4762-a8e6-4e7ce234dc29" providerId="ADAL" clId="{C6947D1C-2BD9-4DFC-B801-58EEA2BC3F39}" dt="2022-08-21T12:15:02.432" v="611" actId="20577"/>
          <ac:spMkLst>
            <pc:docMk/>
            <pc:sldMk cId="138304152" sldId="302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0T10:27:11.688" v="4" actId="700"/>
          <ac:spMkLst>
            <pc:docMk/>
            <pc:sldMk cId="138304152" sldId="302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0T10:27:11.688" v="4" actId="700"/>
          <ac:spMkLst>
            <pc:docMk/>
            <pc:sldMk cId="138304152" sldId="302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6T15:43:31.256" v="1062" actId="404"/>
          <ac:spMkLst>
            <pc:docMk/>
            <pc:sldMk cId="138304152" sldId="302"/>
            <ac:spMk id="6" creationId="{64B5F9E9-4C48-4231-9823-E43B05381636}"/>
          </ac:spMkLst>
        </pc:spChg>
        <pc:picChg chg="mod">
          <ac:chgData name="Niels Mangelschots" userId="d78b7357-4a32-4762-a8e6-4e7ce234dc29" providerId="ADAL" clId="{C6947D1C-2BD9-4DFC-B801-58EEA2BC3F39}" dt="2022-08-26T15:43:36.667" v="1064" actId="1076"/>
          <ac:picMkLst>
            <pc:docMk/>
            <pc:sldMk cId="138304152" sldId="302"/>
            <ac:picMk id="8" creationId="{EDEA2CDA-FEE9-40FD-8F71-3E6143AC9874}"/>
          </ac:picMkLst>
        </pc:picChg>
      </pc:sldChg>
      <pc:sldChg chg="addSp modSp add mod modClrScheme chgLayout">
        <pc:chgData name="Niels Mangelschots" userId="d78b7357-4a32-4762-a8e6-4e7ce234dc29" providerId="ADAL" clId="{C6947D1C-2BD9-4DFC-B801-58EEA2BC3F39}" dt="2022-08-21T12:15:04.831" v="613" actId="20577"/>
        <pc:sldMkLst>
          <pc:docMk/>
          <pc:sldMk cId="4091343800" sldId="303"/>
        </pc:sldMkLst>
        <pc:spChg chg="add mod ord">
          <ac:chgData name="Niels Mangelschots" userId="d78b7357-4a32-4762-a8e6-4e7ce234dc29" providerId="ADAL" clId="{C6947D1C-2BD9-4DFC-B801-58EEA2BC3F39}" dt="2022-08-20T10:27:58.590" v="17" actId="700"/>
          <ac:spMkLst>
            <pc:docMk/>
            <pc:sldMk cId="4091343800" sldId="303"/>
            <ac:spMk id="2" creationId="{A9BF6171-FB8B-4490-D27A-DDDDC19CD3DA}"/>
          </ac:spMkLst>
        </pc:spChg>
        <pc:spChg chg="mod ord">
          <ac:chgData name="Niels Mangelschots" userId="d78b7357-4a32-4762-a8e6-4e7ce234dc29" providerId="ADAL" clId="{C6947D1C-2BD9-4DFC-B801-58EEA2BC3F39}" dt="2022-08-21T12:15:04.831" v="613" actId="20577"/>
          <ac:spMkLst>
            <pc:docMk/>
            <pc:sldMk cId="4091343800" sldId="303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0T10:27:58.590" v="17" actId="700"/>
          <ac:spMkLst>
            <pc:docMk/>
            <pc:sldMk cId="4091343800" sldId="303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0T10:27:58.590" v="17" actId="700"/>
          <ac:spMkLst>
            <pc:docMk/>
            <pc:sldMk cId="4091343800" sldId="303"/>
            <ac:spMk id="5" creationId="{00000000-0000-0000-0000-000000000000}"/>
          </ac:spMkLst>
        </pc:spChg>
        <pc:picChg chg="mod">
          <ac:chgData name="Niels Mangelschots" userId="d78b7357-4a32-4762-a8e6-4e7ce234dc29" providerId="ADAL" clId="{C6947D1C-2BD9-4DFC-B801-58EEA2BC3F39}" dt="2022-08-20T10:28:31.538" v="26" actId="1076"/>
          <ac:picMkLst>
            <pc:docMk/>
            <pc:sldMk cId="4091343800" sldId="303"/>
            <ac:picMk id="6" creationId="{DE112BF6-05FE-BB16-8B5D-DC86E839A3CD}"/>
          </ac:picMkLst>
        </pc:picChg>
        <pc:picChg chg="mod">
          <ac:chgData name="Niels Mangelschots" userId="d78b7357-4a32-4762-a8e6-4e7ce234dc29" providerId="ADAL" clId="{C6947D1C-2BD9-4DFC-B801-58EEA2BC3F39}" dt="2022-08-20T10:28:40.495" v="32" actId="1038"/>
          <ac:picMkLst>
            <pc:docMk/>
            <pc:sldMk cId="4091343800" sldId="303"/>
            <ac:picMk id="8" creationId="{4F15A035-D07F-AD97-C940-EF571DF18AA0}"/>
          </ac:picMkLst>
        </pc:picChg>
      </pc:sldChg>
      <pc:sldChg chg="addSp modSp add mod modClrScheme chgLayout">
        <pc:chgData name="Niels Mangelschots" userId="d78b7357-4a32-4762-a8e6-4e7ce234dc29" providerId="ADAL" clId="{C6947D1C-2BD9-4DFC-B801-58EEA2BC3F39}" dt="2022-08-21T12:15:07.505" v="615" actId="20577"/>
        <pc:sldMkLst>
          <pc:docMk/>
          <pc:sldMk cId="2120732589" sldId="304"/>
        </pc:sldMkLst>
        <pc:spChg chg="add mod ord">
          <ac:chgData name="Niels Mangelschots" userId="d78b7357-4a32-4762-a8e6-4e7ce234dc29" providerId="ADAL" clId="{C6947D1C-2BD9-4DFC-B801-58EEA2BC3F39}" dt="2022-08-20T10:29:33.612" v="33" actId="700"/>
          <ac:spMkLst>
            <pc:docMk/>
            <pc:sldMk cId="2120732589" sldId="304"/>
            <ac:spMk id="2" creationId="{28C0299E-C3FE-ACE5-B189-D7242E66062C}"/>
          </ac:spMkLst>
        </pc:spChg>
        <pc:spChg chg="mod ord">
          <ac:chgData name="Niels Mangelschots" userId="d78b7357-4a32-4762-a8e6-4e7ce234dc29" providerId="ADAL" clId="{C6947D1C-2BD9-4DFC-B801-58EEA2BC3F39}" dt="2022-08-21T12:15:07.505" v="615" actId="20577"/>
          <ac:spMkLst>
            <pc:docMk/>
            <pc:sldMk cId="2120732589" sldId="304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0T10:29:33.612" v="33" actId="700"/>
          <ac:spMkLst>
            <pc:docMk/>
            <pc:sldMk cId="2120732589" sldId="304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C6947D1C-2BD9-4DFC-B801-58EEA2BC3F39}" dt="2022-08-20T10:29:33.612" v="33" actId="700"/>
          <ac:spMkLst>
            <pc:docMk/>
            <pc:sldMk cId="2120732589" sldId="304"/>
            <ac:spMk id="5" creationId="{00000000-0000-0000-0000-000000000000}"/>
          </ac:spMkLst>
        </pc:spChg>
        <pc:picChg chg="mod">
          <ac:chgData name="Niels Mangelschots" userId="d78b7357-4a32-4762-a8e6-4e7ce234dc29" providerId="ADAL" clId="{C6947D1C-2BD9-4DFC-B801-58EEA2BC3F39}" dt="2022-08-20T10:29:54.665" v="61" actId="14100"/>
          <ac:picMkLst>
            <pc:docMk/>
            <pc:sldMk cId="2120732589" sldId="304"/>
            <ac:picMk id="6" creationId="{250F2667-1A01-B268-C24C-11B9D81C2BFA}"/>
          </ac:picMkLst>
        </pc:picChg>
        <pc:picChg chg="mod">
          <ac:chgData name="Niels Mangelschots" userId="d78b7357-4a32-4762-a8e6-4e7ce234dc29" providerId="ADAL" clId="{C6947D1C-2BD9-4DFC-B801-58EEA2BC3F39}" dt="2022-08-20T10:29:40.008" v="44" actId="1037"/>
          <ac:picMkLst>
            <pc:docMk/>
            <pc:sldMk cId="2120732589" sldId="304"/>
            <ac:picMk id="10" creationId="{A0700BD9-B349-775D-9ABB-B0B2F824822F}"/>
          </ac:picMkLst>
        </pc:picChg>
        <pc:picChg chg="mod">
          <ac:chgData name="Niels Mangelschots" userId="d78b7357-4a32-4762-a8e6-4e7ce234dc29" providerId="ADAL" clId="{C6947D1C-2BD9-4DFC-B801-58EEA2BC3F39}" dt="2022-08-20T10:29:59.264" v="63" actId="1038"/>
          <ac:picMkLst>
            <pc:docMk/>
            <pc:sldMk cId="2120732589" sldId="304"/>
            <ac:picMk id="12" creationId="{B1F457D0-7784-6EEC-2D0A-1FCA2BCB26F0}"/>
          </ac:picMkLst>
        </pc:picChg>
      </pc:sldChg>
      <pc:sldChg chg="modSp add mod modClrScheme chgLayout">
        <pc:chgData name="Niels Mangelschots" userId="d78b7357-4a32-4762-a8e6-4e7ce234dc29" providerId="ADAL" clId="{C6947D1C-2BD9-4DFC-B801-58EEA2BC3F39}" dt="2022-08-21T12:15:10.499" v="617" actId="20577"/>
        <pc:sldMkLst>
          <pc:docMk/>
          <pc:sldMk cId="3946704790" sldId="305"/>
        </pc:sldMkLst>
        <pc:spChg chg="mod ord">
          <ac:chgData name="Niels Mangelschots" userId="d78b7357-4a32-4762-a8e6-4e7ce234dc29" providerId="ADAL" clId="{C6947D1C-2BD9-4DFC-B801-58EEA2BC3F39}" dt="2022-08-20T10:35:41.388" v="186" actId="122"/>
          <ac:spMkLst>
            <pc:docMk/>
            <pc:sldMk cId="3946704790" sldId="305"/>
            <ac:spMk id="2" creationId="{9CDD0F36-EE67-468D-B27F-308E4CB208E0}"/>
          </ac:spMkLst>
        </pc:spChg>
        <pc:spChg chg="mod ord">
          <ac:chgData name="Niels Mangelschots" userId="d78b7357-4a32-4762-a8e6-4e7ce234dc29" providerId="ADAL" clId="{C6947D1C-2BD9-4DFC-B801-58EEA2BC3F39}" dt="2022-08-21T12:15:10.499" v="617" actId="20577"/>
          <ac:spMkLst>
            <pc:docMk/>
            <pc:sldMk cId="3946704790" sldId="305"/>
            <ac:spMk id="3" creationId="{CEC72797-8E62-4A04-B345-BF750E7F60D9}"/>
          </ac:spMkLst>
        </pc:spChg>
        <pc:spChg chg="mod ord">
          <ac:chgData name="Niels Mangelschots" userId="d78b7357-4a32-4762-a8e6-4e7ce234dc29" providerId="ADAL" clId="{C6947D1C-2BD9-4DFC-B801-58EEA2BC3F39}" dt="2022-08-20T10:30:05.747" v="64" actId="700"/>
          <ac:spMkLst>
            <pc:docMk/>
            <pc:sldMk cId="3946704790" sldId="305"/>
            <ac:spMk id="4" creationId="{40688AAA-EB59-429F-91EC-B1DFE1DCE8A5}"/>
          </ac:spMkLst>
        </pc:spChg>
        <pc:spChg chg="mod ord">
          <ac:chgData name="Niels Mangelschots" userId="d78b7357-4a32-4762-a8e6-4e7ce234dc29" providerId="ADAL" clId="{C6947D1C-2BD9-4DFC-B801-58EEA2BC3F39}" dt="2022-08-20T10:30:05.747" v="64" actId="700"/>
          <ac:spMkLst>
            <pc:docMk/>
            <pc:sldMk cId="3946704790" sldId="305"/>
            <ac:spMk id="5" creationId="{E0B0B4D6-C52D-4E10-B01F-F94328461F50}"/>
          </ac:spMkLst>
        </pc:spChg>
      </pc:sldChg>
      <pc:sldChg chg="modSp add mod modClrScheme chgLayout">
        <pc:chgData name="Niels Mangelschots" userId="d78b7357-4a32-4762-a8e6-4e7ce234dc29" providerId="ADAL" clId="{C6947D1C-2BD9-4DFC-B801-58EEA2BC3F39}" dt="2022-08-21T12:15:33.801" v="641" actId="20577"/>
        <pc:sldMkLst>
          <pc:docMk/>
          <pc:sldMk cId="2175082373" sldId="306"/>
        </pc:sldMkLst>
        <pc:spChg chg="mod ord">
          <ac:chgData name="Niels Mangelschots" userId="d78b7357-4a32-4762-a8e6-4e7ce234dc29" providerId="ADAL" clId="{C6947D1C-2BD9-4DFC-B801-58EEA2BC3F39}" dt="2022-08-21T12:15:28.172" v="621" actId="207"/>
          <ac:spMkLst>
            <pc:docMk/>
            <pc:sldMk cId="2175082373" sldId="306"/>
            <ac:spMk id="2" creationId="{0C5EF62E-AACD-417C-BDBF-243A4F4326A6}"/>
          </ac:spMkLst>
        </pc:spChg>
        <pc:spChg chg="mod ord">
          <ac:chgData name="Niels Mangelschots" userId="d78b7357-4a32-4762-a8e6-4e7ce234dc29" providerId="ADAL" clId="{C6947D1C-2BD9-4DFC-B801-58EEA2BC3F39}" dt="2022-08-21T12:15:33.801" v="641" actId="20577"/>
          <ac:spMkLst>
            <pc:docMk/>
            <pc:sldMk cId="2175082373" sldId="306"/>
            <ac:spMk id="3" creationId="{3782B287-711A-4C50-B377-C7F63D4D653E}"/>
          </ac:spMkLst>
        </pc:spChg>
        <pc:spChg chg="mod ord">
          <ac:chgData name="Niels Mangelschots" userId="d78b7357-4a32-4762-a8e6-4e7ce234dc29" providerId="ADAL" clId="{C6947D1C-2BD9-4DFC-B801-58EEA2BC3F39}" dt="2022-08-20T10:31:39.031" v="72" actId="700"/>
          <ac:spMkLst>
            <pc:docMk/>
            <pc:sldMk cId="2175082373" sldId="306"/>
            <ac:spMk id="4" creationId="{60127DB9-B5EB-48A7-B872-800EE9405A30}"/>
          </ac:spMkLst>
        </pc:spChg>
        <pc:spChg chg="mod ord">
          <ac:chgData name="Niels Mangelschots" userId="d78b7357-4a32-4762-a8e6-4e7ce234dc29" providerId="ADAL" clId="{C6947D1C-2BD9-4DFC-B801-58EEA2BC3F39}" dt="2022-08-20T10:31:39.031" v="72" actId="700"/>
          <ac:spMkLst>
            <pc:docMk/>
            <pc:sldMk cId="2175082373" sldId="306"/>
            <ac:spMk id="5" creationId="{57158D97-5023-4415-BB0F-00223CDA5C5D}"/>
          </ac:spMkLst>
        </pc:spChg>
        <pc:picChg chg="mod">
          <ac:chgData name="Niels Mangelschots" userId="d78b7357-4a32-4762-a8e6-4e7ce234dc29" providerId="ADAL" clId="{C6947D1C-2BD9-4DFC-B801-58EEA2BC3F39}" dt="2022-08-20T10:31:53.959" v="77" actId="1076"/>
          <ac:picMkLst>
            <pc:docMk/>
            <pc:sldMk cId="2175082373" sldId="306"/>
            <ac:picMk id="6" creationId="{5BF3F79E-1C8D-4D11-A7FF-F2ABBC05B2AB}"/>
          </ac:picMkLst>
        </pc:picChg>
      </pc:sldChg>
      <pc:sldChg chg="modSp add mod modClrScheme chgLayout">
        <pc:chgData name="Niels Mangelschots" userId="d78b7357-4a32-4762-a8e6-4e7ce234dc29" providerId="ADAL" clId="{C6947D1C-2BD9-4DFC-B801-58EEA2BC3F39}" dt="2022-08-21T12:15:39.566" v="643" actId="20577"/>
        <pc:sldMkLst>
          <pc:docMk/>
          <pc:sldMk cId="2631639416" sldId="307"/>
        </pc:sldMkLst>
        <pc:spChg chg="mod ord">
          <ac:chgData name="Niels Mangelschots" userId="d78b7357-4a32-4762-a8e6-4e7ce234dc29" providerId="ADAL" clId="{C6947D1C-2BD9-4DFC-B801-58EEA2BC3F39}" dt="2022-08-20T10:32:40.403" v="99" actId="403"/>
          <ac:spMkLst>
            <pc:docMk/>
            <pc:sldMk cId="2631639416" sldId="307"/>
            <ac:spMk id="2" creationId="{33053874-5F7A-4D08-85AF-7ABF8DC886FA}"/>
          </ac:spMkLst>
        </pc:spChg>
        <pc:spChg chg="mod ord">
          <ac:chgData name="Niels Mangelschots" userId="d78b7357-4a32-4762-a8e6-4e7ce234dc29" providerId="ADAL" clId="{C6947D1C-2BD9-4DFC-B801-58EEA2BC3F39}" dt="2022-08-21T12:15:39.566" v="643" actId="20577"/>
          <ac:spMkLst>
            <pc:docMk/>
            <pc:sldMk cId="2631639416" sldId="307"/>
            <ac:spMk id="3" creationId="{C65F2F57-2BFE-4D09-B9A6-07B2604B73AD}"/>
          </ac:spMkLst>
        </pc:spChg>
        <pc:spChg chg="mod ord">
          <ac:chgData name="Niels Mangelschots" userId="d78b7357-4a32-4762-a8e6-4e7ce234dc29" providerId="ADAL" clId="{C6947D1C-2BD9-4DFC-B801-58EEA2BC3F39}" dt="2022-08-20T10:32:08.347" v="80" actId="700"/>
          <ac:spMkLst>
            <pc:docMk/>
            <pc:sldMk cId="2631639416" sldId="307"/>
            <ac:spMk id="4" creationId="{19C3A315-E81C-4124-BC31-B117F856FA14}"/>
          </ac:spMkLst>
        </pc:spChg>
        <pc:spChg chg="mod ord">
          <ac:chgData name="Niels Mangelschots" userId="d78b7357-4a32-4762-a8e6-4e7ce234dc29" providerId="ADAL" clId="{C6947D1C-2BD9-4DFC-B801-58EEA2BC3F39}" dt="2022-08-20T10:32:08.347" v="80" actId="700"/>
          <ac:spMkLst>
            <pc:docMk/>
            <pc:sldMk cId="2631639416" sldId="307"/>
            <ac:spMk id="5" creationId="{F3C8CB9C-E198-49B9-B4A8-474908BE3D46}"/>
          </ac:spMkLst>
        </pc:spChg>
      </pc:sldChg>
      <pc:sldChg chg="addSp delSp modSp add mod modClrScheme chgLayout">
        <pc:chgData name="Niels Mangelschots" userId="d78b7357-4a32-4762-a8e6-4e7ce234dc29" providerId="ADAL" clId="{C6947D1C-2BD9-4DFC-B801-58EEA2BC3F39}" dt="2022-08-21T12:26:55.281" v="854" actId="404"/>
        <pc:sldMkLst>
          <pc:docMk/>
          <pc:sldMk cId="2905609482" sldId="308"/>
        </pc:sldMkLst>
        <pc:spChg chg="mod ord">
          <ac:chgData name="Niels Mangelschots" userId="d78b7357-4a32-4762-a8e6-4e7ce234dc29" providerId="ADAL" clId="{C6947D1C-2BD9-4DFC-B801-58EEA2BC3F39}" dt="2022-08-21T12:26:55.281" v="854" actId="404"/>
          <ac:spMkLst>
            <pc:docMk/>
            <pc:sldMk cId="2905609482" sldId="308"/>
            <ac:spMk id="2" creationId="{F24EBC16-3066-49C3-AE98-DC04CD12B2E0}"/>
          </ac:spMkLst>
        </pc:spChg>
        <pc:spChg chg="mod ord">
          <ac:chgData name="Niels Mangelschots" userId="d78b7357-4a32-4762-a8e6-4e7ce234dc29" providerId="ADAL" clId="{C6947D1C-2BD9-4DFC-B801-58EEA2BC3F39}" dt="2022-08-21T12:26:28.625" v="841" actId="700"/>
          <ac:spMkLst>
            <pc:docMk/>
            <pc:sldMk cId="2905609482" sldId="308"/>
            <ac:spMk id="3" creationId="{B08556B1-7E22-42F5-A2F3-60405059D772}"/>
          </ac:spMkLst>
        </pc:spChg>
        <pc:spChg chg="mod ord">
          <ac:chgData name="Niels Mangelschots" userId="d78b7357-4a32-4762-a8e6-4e7ce234dc29" providerId="ADAL" clId="{C6947D1C-2BD9-4DFC-B801-58EEA2BC3F39}" dt="2022-08-21T12:26:28.625" v="841" actId="700"/>
          <ac:spMkLst>
            <pc:docMk/>
            <pc:sldMk cId="2905609482" sldId="308"/>
            <ac:spMk id="4" creationId="{09612D76-88D0-4A25-B486-1F87EA411503}"/>
          </ac:spMkLst>
        </pc:spChg>
        <pc:spChg chg="mod ord">
          <ac:chgData name="Niels Mangelschots" userId="d78b7357-4a32-4762-a8e6-4e7ce234dc29" providerId="ADAL" clId="{C6947D1C-2BD9-4DFC-B801-58EEA2BC3F39}" dt="2022-08-21T12:26:28.625" v="841" actId="700"/>
          <ac:spMkLst>
            <pc:docMk/>
            <pc:sldMk cId="2905609482" sldId="308"/>
            <ac:spMk id="5" creationId="{B3A0D3AB-CE23-4532-8D5C-8EFD3320B79A}"/>
          </ac:spMkLst>
        </pc:spChg>
        <pc:spChg chg="del">
          <ac:chgData name="Niels Mangelschots" userId="d78b7357-4a32-4762-a8e6-4e7ce234dc29" providerId="ADAL" clId="{C6947D1C-2BD9-4DFC-B801-58EEA2BC3F39}" dt="2022-08-20T10:33:47.891" v="127" actId="478"/>
          <ac:spMkLst>
            <pc:docMk/>
            <pc:sldMk cId="2905609482" sldId="308"/>
            <ac:spMk id="6" creationId="{ABCDE2C6-9014-49AA-AA6D-7FCF375257C5}"/>
          </ac:spMkLst>
        </pc:spChg>
        <pc:spChg chg="add mod ord">
          <ac:chgData name="Niels Mangelschots" userId="d78b7357-4a32-4762-a8e6-4e7ce234dc29" providerId="ADAL" clId="{C6947D1C-2BD9-4DFC-B801-58EEA2BC3F39}" dt="2022-08-21T12:26:39.225" v="846"/>
          <ac:spMkLst>
            <pc:docMk/>
            <pc:sldMk cId="2905609482" sldId="308"/>
            <ac:spMk id="6" creationId="{ADF6494E-35C2-4BB8-715C-CC3A906F5EB0}"/>
          </ac:spMkLst>
        </pc:spChg>
        <pc:spChg chg="add del mod">
          <ac:chgData name="Niels Mangelschots" userId="d78b7357-4a32-4762-a8e6-4e7ce234dc29" providerId="ADAL" clId="{C6947D1C-2BD9-4DFC-B801-58EEA2BC3F39}" dt="2022-08-21T12:26:38.031" v="845" actId="478"/>
          <ac:spMkLst>
            <pc:docMk/>
            <pc:sldMk cId="2905609482" sldId="308"/>
            <ac:spMk id="7" creationId="{65475FC4-FDBB-92FF-FC80-FF4230445F2F}"/>
          </ac:spMkLst>
        </pc:spChg>
      </pc:sldChg>
      <pc:sldChg chg="modSp add mod modClrScheme chgLayout">
        <pc:chgData name="Niels Mangelschots" userId="d78b7357-4a32-4762-a8e6-4e7ce234dc29" providerId="ADAL" clId="{C6947D1C-2BD9-4DFC-B801-58EEA2BC3F39}" dt="2022-08-26T15:31:52.069" v="884" actId="20577"/>
        <pc:sldMkLst>
          <pc:docMk/>
          <pc:sldMk cId="323911905" sldId="309"/>
        </pc:sldMkLst>
        <pc:spChg chg="mod ord">
          <ac:chgData name="Niels Mangelschots" userId="d78b7357-4a32-4762-a8e6-4e7ce234dc29" providerId="ADAL" clId="{C6947D1C-2BD9-4DFC-B801-58EEA2BC3F39}" dt="2022-08-26T15:31:52.069" v="884" actId="20577"/>
          <ac:spMkLst>
            <pc:docMk/>
            <pc:sldMk cId="323911905" sldId="309"/>
            <ac:spMk id="2" creationId="{0B23AE07-33CF-474C-AF96-052381469E47}"/>
          </ac:spMkLst>
        </pc:spChg>
        <pc:spChg chg="mod ord">
          <ac:chgData name="Niels Mangelschots" userId="d78b7357-4a32-4762-a8e6-4e7ce234dc29" providerId="ADAL" clId="{C6947D1C-2BD9-4DFC-B801-58EEA2BC3F39}" dt="2022-08-21T12:15:44.344" v="645" actId="20577"/>
          <ac:spMkLst>
            <pc:docMk/>
            <pc:sldMk cId="323911905" sldId="309"/>
            <ac:spMk id="3" creationId="{089A315F-BBDC-48AB-A4BE-FF0B7BC00430}"/>
          </ac:spMkLst>
        </pc:spChg>
        <pc:spChg chg="mod ord">
          <ac:chgData name="Niels Mangelschots" userId="d78b7357-4a32-4762-a8e6-4e7ce234dc29" providerId="ADAL" clId="{C6947D1C-2BD9-4DFC-B801-58EEA2BC3F39}" dt="2022-08-20T10:34:14.557" v="137" actId="700"/>
          <ac:spMkLst>
            <pc:docMk/>
            <pc:sldMk cId="323911905" sldId="309"/>
            <ac:spMk id="4" creationId="{3ED8CAB5-A357-497C-A6BA-C182CDAA3425}"/>
          </ac:spMkLst>
        </pc:spChg>
        <pc:spChg chg="mod ord">
          <ac:chgData name="Niels Mangelschots" userId="d78b7357-4a32-4762-a8e6-4e7ce234dc29" providerId="ADAL" clId="{C6947D1C-2BD9-4DFC-B801-58EEA2BC3F39}" dt="2022-08-20T10:34:14.557" v="137" actId="700"/>
          <ac:spMkLst>
            <pc:docMk/>
            <pc:sldMk cId="323911905" sldId="309"/>
            <ac:spMk id="5" creationId="{4254D573-ADD1-4AC3-B383-16C595FF7D83}"/>
          </ac:spMkLst>
        </pc:spChg>
      </pc:sldChg>
      <pc:sldChg chg="modSp add mod modClrScheme chgLayout">
        <pc:chgData name="Niels Mangelschots" userId="d78b7357-4a32-4762-a8e6-4e7ce234dc29" providerId="ADAL" clId="{C6947D1C-2BD9-4DFC-B801-58EEA2BC3F39}" dt="2022-08-26T15:33:06.735" v="925" actId="1037"/>
        <pc:sldMkLst>
          <pc:docMk/>
          <pc:sldMk cId="2231580092" sldId="310"/>
        </pc:sldMkLst>
        <pc:spChg chg="mod ord">
          <ac:chgData name="Niels Mangelschots" userId="d78b7357-4a32-4762-a8e6-4e7ce234dc29" providerId="ADAL" clId="{C6947D1C-2BD9-4DFC-B801-58EEA2BC3F39}" dt="2022-08-26T15:32:55.280" v="915" actId="6549"/>
          <ac:spMkLst>
            <pc:docMk/>
            <pc:sldMk cId="2231580092" sldId="310"/>
            <ac:spMk id="2" creationId="{E2B0A7FA-1E62-4F27-8446-C1520098F5E4}"/>
          </ac:spMkLst>
        </pc:spChg>
        <pc:spChg chg="mod ord">
          <ac:chgData name="Niels Mangelschots" userId="d78b7357-4a32-4762-a8e6-4e7ce234dc29" providerId="ADAL" clId="{C6947D1C-2BD9-4DFC-B801-58EEA2BC3F39}" dt="2022-08-21T12:18:23.305" v="698" actId="20577"/>
          <ac:spMkLst>
            <pc:docMk/>
            <pc:sldMk cId="2231580092" sldId="310"/>
            <ac:spMk id="3" creationId="{5F5D3857-4BBB-4EA4-B134-ED673910F015}"/>
          </ac:spMkLst>
        </pc:spChg>
        <pc:spChg chg="mod ord">
          <ac:chgData name="Niels Mangelschots" userId="d78b7357-4a32-4762-a8e6-4e7ce234dc29" providerId="ADAL" clId="{C6947D1C-2BD9-4DFC-B801-58EEA2BC3F39}" dt="2022-08-20T10:37:02.837" v="195" actId="700"/>
          <ac:spMkLst>
            <pc:docMk/>
            <pc:sldMk cId="2231580092" sldId="310"/>
            <ac:spMk id="4" creationId="{3C5E7CF9-B832-4156-94B9-71A323ED801A}"/>
          </ac:spMkLst>
        </pc:spChg>
        <pc:spChg chg="mod ord">
          <ac:chgData name="Niels Mangelschots" userId="d78b7357-4a32-4762-a8e6-4e7ce234dc29" providerId="ADAL" clId="{C6947D1C-2BD9-4DFC-B801-58EEA2BC3F39}" dt="2022-08-20T10:37:02.837" v="195" actId="700"/>
          <ac:spMkLst>
            <pc:docMk/>
            <pc:sldMk cId="2231580092" sldId="310"/>
            <ac:spMk id="5" creationId="{2D1B56BB-150C-47C5-B6BF-B44B86F38DCD}"/>
          </ac:spMkLst>
        </pc:spChg>
        <pc:picChg chg="mod">
          <ac:chgData name="Niels Mangelschots" userId="d78b7357-4a32-4762-a8e6-4e7ce234dc29" providerId="ADAL" clId="{C6947D1C-2BD9-4DFC-B801-58EEA2BC3F39}" dt="2022-08-26T15:33:06.735" v="925" actId="1037"/>
          <ac:picMkLst>
            <pc:docMk/>
            <pc:sldMk cId="2231580092" sldId="310"/>
            <ac:picMk id="6" creationId="{216FC4A9-4F73-4179-BFD9-E942A674A956}"/>
          </ac:picMkLst>
        </pc:picChg>
        <pc:picChg chg="mod">
          <ac:chgData name="Niels Mangelschots" userId="d78b7357-4a32-4762-a8e6-4e7ce234dc29" providerId="ADAL" clId="{C6947D1C-2BD9-4DFC-B801-58EEA2BC3F39}" dt="2022-08-26T15:33:06.735" v="925" actId="1037"/>
          <ac:picMkLst>
            <pc:docMk/>
            <pc:sldMk cId="2231580092" sldId="310"/>
            <ac:picMk id="7" creationId="{D319F3AC-07D7-416C-8875-762F9A02DC18}"/>
          </ac:picMkLst>
        </pc:picChg>
        <pc:picChg chg="mod">
          <ac:chgData name="Niels Mangelschots" userId="d78b7357-4a32-4762-a8e6-4e7ce234dc29" providerId="ADAL" clId="{C6947D1C-2BD9-4DFC-B801-58EEA2BC3F39}" dt="2022-08-26T15:33:06.735" v="925" actId="1037"/>
          <ac:picMkLst>
            <pc:docMk/>
            <pc:sldMk cId="2231580092" sldId="310"/>
            <ac:picMk id="9" creationId="{587B967A-36C8-1323-51D8-CCA8B9409F88}"/>
          </ac:picMkLst>
        </pc:picChg>
      </pc:sldChg>
      <pc:sldChg chg="modSp add mod ord modClrScheme chgLayout">
        <pc:chgData name="Niels Mangelschots" userId="d78b7357-4a32-4762-a8e6-4e7ce234dc29" providerId="ADAL" clId="{C6947D1C-2BD9-4DFC-B801-58EEA2BC3F39}" dt="2022-08-26T15:36:58.017" v="1001" actId="20577"/>
        <pc:sldMkLst>
          <pc:docMk/>
          <pc:sldMk cId="672461752" sldId="311"/>
        </pc:sldMkLst>
        <pc:spChg chg="mod ord">
          <ac:chgData name="Niels Mangelschots" userId="d78b7357-4a32-4762-a8e6-4e7ce234dc29" providerId="ADAL" clId="{C6947D1C-2BD9-4DFC-B801-58EEA2BC3F39}" dt="2022-08-26T15:36:58.017" v="1001" actId="20577"/>
          <ac:spMkLst>
            <pc:docMk/>
            <pc:sldMk cId="672461752" sldId="311"/>
            <ac:spMk id="2" creationId="{C836D2B2-B343-44A1-B8F7-75743E2460E4}"/>
          </ac:spMkLst>
        </pc:spChg>
        <pc:spChg chg="mod ord">
          <ac:chgData name="Niels Mangelschots" userId="d78b7357-4a32-4762-a8e6-4e7ce234dc29" providerId="ADAL" clId="{C6947D1C-2BD9-4DFC-B801-58EEA2BC3F39}" dt="2022-08-21T13:00:05.172" v="866" actId="20577"/>
          <ac:spMkLst>
            <pc:docMk/>
            <pc:sldMk cId="672461752" sldId="311"/>
            <ac:spMk id="3" creationId="{6F888947-58E6-49B2-A517-05352DB1298C}"/>
          </ac:spMkLst>
        </pc:spChg>
        <pc:spChg chg="mod ord">
          <ac:chgData name="Niels Mangelschots" userId="d78b7357-4a32-4762-a8e6-4e7ce234dc29" providerId="ADAL" clId="{C6947D1C-2BD9-4DFC-B801-58EEA2BC3F39}" dt="2022-08-20T10:38:30.837" v="222" actId="700"/>
          <ac:spMkLst>
            <pc:docMk/>
            <pc:sldMk cId="672461752" sldId="311"/>
            <ac:spMk id="4" creationId="{637B7730-A353-4ABF-BA5F-7BCA52D452D6}"/>
          </ac:spMkLst>
        </pc:spChg>
        <pc:spChg chg="mod ord">
          <ac:chgData name="Niels Mangelschots" userId="d78b7357-4a32-4762-a8e6-4e7ce234dc29" providerId="ADAL" clId="{C6947D1C-2BD9-4DFC-B801-58EEA2BC3F39}" dt="2022-08-20T10:38:30.837" v="222" actId="700"/>
          <ac:spMkLst>
            <pc:docMk/>
            <pc:sldMk cId="672461752" sldId="311"/>
            <ac:spMk id="5" creationId="{31C60D76-D1E1-41CE-AEFC-5DAAFF4DE765}"/>
          </ac:spMkLst>
        </pc:spChg>
        <pc:picChg chg="mod">
          <ac:chgData name="Niels Mangelschots" userId="d78b7357-4a32-4762-a8e6-4e7ce234dc29" providerId="ADAL" clId="{C6947D1C-2BD9-4DFC-B801-58EEA2BC3F39}" dt="2022-08-20T10:38:49.391" v="229" actId="1076"/>
          <ac:picMkLst>
            <pc:docMk/>
            <pc:sldMk cId="672461752" sldId="311"/>
            <ac:picMk id="6" creationId="{798572CC-25B4-4453-88DD-6ED2630063A2}"/>
          </ac:picMkLst>
        </pc:picChg>
      </pc:sldChg>
      <pc:sldChg chg="modSp add mod modClrScheme chgLayout">
        <pc:chgData name="Niels Mangelschots" userId="d78b7357-4a32-4762-a8e6-4e7ce234dc29" providerId="ADAL" clId="{C6947D1C-2BD9-4DFC-B801-58EEA2BC3F39}" dt="2022-08-21T12:21:45.295" v="729" actId="6549"/>
        <pc:sldMkLst>
          <pc:docMk/>
          <pc:sldMk cId="1697558643" sldId="312"/>
        </pc:sldMkLst>
        <pc:spChg chg="mod ord">
          <ac:chgData name="Niels Mangelschots" userId="d78b7357-4a32-4762-a8e6-4e7ce234dc29" providerId="ADAL" clId="{C6947D1C-2BD9-4DFC-B801-58EEA2BC3F39}" dt="2022-08-20T10:39:10.145" v="234" actId="14100"/>
          <ac:spMkLst>
            <pc:docMk/>
            <pc:sldMk cId="1697558643" sldId="312"/>
            <ac:spMk id="2" creationId="{4F47D46C-4ACE-4EFF-9DAA-93330509BA1F}"/>
          </ac:spMkLst>
        </pc:spChg>
        <pc:spChg chg="mod ord">
          <ac:chgData name="Niels Mangelschots" userId="d78b7357-4a32-4762-a8e6-4e7ce234dc29" providerId="ADAL" clId="{C6947D1C-2BD9-4DFC-B801-58EEA2BC3F39}" dt="2022-08-21T12:21:45.295" v="729" actId="6549"/>
          <ac:spMkLst>
            <pc:docMk/>
            <pc:sldMk cId="1697558643" sldId="312"/>
            <ac:spMk id="3" creationId="{B7997DF7-F98D-438A-9CC9-66504876B5FD}"/>
          </ac:spMkLst>
        </pc:spChg>
        <pc:spChg chg="mod ord">
          <ac:chgData name="Niels Mangelschots" userId="d78b7357-4a32-4762-a8e6-4e7ce234dc29" providerId="ADAL" clId="{C6947D1C-2BD9-4DFC-B801-58EEA2BC3F39}" dt="2022-08-20T10:39:03.262" v="230" actId="700"/>
          <ac:spMkLst>
            <pc:docMk/>
            <pc:sldMk cId="1697558643" sldId="312"/>
            <ac:spMk id="4" creationId="{EFADE87D-FE50-4AFD-86D0-603E51E59C5A}"/>
          </ac:spMkLst>
        </pc:spChg>
        <pc:spChg chg="mod ord">
          <ac:chgData name="Niels Mangelschots" userId="d78b7357-4a32-4762-a8e6-4e7ce234dc29" providerId="ADAL" clId="{C6947D1C-2BD9-4DFC-B801-58EEA2BC3F39}" dt="2022-08-20T10:39:03.262" v="230" actId="700"/>
          <ac:spMkLst>
            <pc:docMk/>
            <pc:sldMk cId="1697558643" sldId="312"/>
            <ac:spMk id="5" creationId="{6CFC9390-1A6B-4911-84EE-EF0D49306245}"/>
          </ac:spMkLst>
        </pc:spChg>
        <pc:picChg chg="mod">
          <ac:chgData name="Niels Mangelschots" userId="d78b7357-4a32-4762-a8e6-4e7ce234dc29" providerId="ADAL" clId="{C6947D1C-2BD9-4DFC-B801-58EEA2BC3F39}" dt="2022-08-20T10:39:22.765" v="239" actId="1035"/>
          <ac:picMkLst>
            <pc:docMk/>
            <pc:sldMk cId="1697558643" sldId="312"/>
            <ac:picMk id="7" creationId="{72EB24DE-FE09-4D61-8910-E3941C7B43B7}"/>
          </ac:picMkLst>
        </pc:picChg>
        <pc:picChg chg="mod">
          <ac:chgData name="Niels Mangelschots" userId="d78b7357-4a32-4762-a8e6-4e7ce234dc29" providerId="ADAL" clId="{C6947D1C-2BD9-4DFC-B801-58EEA2BC3F39}" dt="2022-08-20T10:39:18.575" v="235" actId="1076"/>
          <ac:picMkLst>
            <pc:docMk/>
            <pc:sldMk cId="1697558643" sldId="312"/>
            <ac:picMk id="9" creationId="{301A13F1-0A8B-8829-D73A-E632CC365FE9}"/>
          </ac:picMkLst>
        </pc:picChg>
        <pc:picChg chg="mod">
          <ac:chgData name="Niels Mangelschots" userId="d78b7357-4a32-4762-a8e6-4e7ce234dc29" providerId="ADAL" clId="{C6947D1C-2BD9-4DFC-B801-58EEA2BC3F39}" dt="2022-08-20T10:39:18.575" v="235" actId="1076"/>
          <ac:picMkLst>
            <pc:docMk/>
            <pc:sldMk cId="1697558643" sldId="312"/>
            <ac:picMk id="11" creationId="{9F47470D-9684-38D0-3AEB-09803792EAB5}"/>
          </ac:picMkLst>
        </pc:picChg>
      </pc:sldChg>
      <pc:sldChg chg="modSp add mod modClrScheme chgLayout">
        <pc:chgData name="Niels Mangelschots" userId="d78b7357-4a32-4762-a8e6-4e7ce234dc29" providerId="ADAL" clId="{C6947D1C-2BD9-4DFC-B801-58EEA2BC3F39}" dt="2022-08-26T15:36:22.824" v="999" actId="1362"/>
        <pc:sldMkLst>
          <pc:docMk/>
          <pc:sldMk cId="4184381743" sldId="313"/>
        </pc:sldMkLst>
        <pc:spChg chg="mod ord">
          <ac:chgData name="Niels Mangelschots" userId="d78b7357-4a32-4762-a8e6-4e7ce234dc29" providerId="ADAL" clId="{C6947D1C-2BD9-4DFC-B801-58EEA2BC3F39}" dt="2022-08-20T10:39:48.115" v="258" actId="14100"/>
          <ac:spMkLst>
            <pc:docMk/>
            <pc:sldMk cId="4184381743" sldId="313"/>
            <ac:spMk id="2" creationId="{51BE2083-59C8-4040-8C19-9CE5FE78EBD0}"/>
          </ac:spMkLst>
        </pc:spChg>
        <pc:spChg chg="mod ord">
          <ac:chgData name="Niels Mangelschots" userId="d78b7357-4a32-4762-a8e6-4e7ce234dc29" providerId="ADAL" clId="{C6947D1C-2BD9-4DFC-B801-58EEA2BC3F39}" dt="2022-08-21T12:22:36.208" v="730" actId="20577"/>
          <ac:spMkLst>
            <pc:docMk/>
            <pc:sldMk cId="4184381743" sldId="313"/>
            <ac:spMk id="3" creationId="{7D857223-66E0-408C-990E-0D1667E78457}"/>
          </ac:spMkLst>
        </pc:spChg>
        <pc:spChg chg="mod ord">
          <ac:chgData name="Niels Mangelschots" userId="d78b7357-4a32-4762-a8e6-4e7ce234dc29" providerId="ADAL" clId="{C6947D1C-2BD9-4DFC-B801-58EEA2BC3F39}" dt="2022-08-20T10:39:29.221" v="240" actId="700"/>
          <ac:spMkLst>
            <pc:docMk/>
            <pc:sldMk cId="4184381743" sldId="313"/>
            <ac:spMk id="4" creationId="{B098DFFF-C87C-459F-9EC1-8BA5B84419B7}"/>
          </ac:spMkLst>
        </pc:spChg>
        <pc:spChg chg="mod ord">
          <ac:chgData name="Niels Mangelschots" userId="d78b7357-4a32-4762-a8e6-4e7ce234dc29" providerId="ADAL" clId="{C6947D1C-2BD9-4DFC-B801-58EEA2BC3F39}" dt="2022-08-20T10:39:29.221" v="240" actId="700"/>
          <ac:spMkLst>
            <pc:docMk/>
            <pc:sldMk cId="4184381743" sldId="313"/>
            <ac:spMk id="5" creationId="{47A5C2F6-74DA-4291-9739-804D6D313437}"/>
          </ac:spMkLst>
        </pc:spChg>
        <pc:picChg chg="mod">
          <ac:chgData name="Niels Mangelschots" userId="d78b7357-4a32-4762-a8e6-4e7ce234dc29" providerId="ADAL" clId="{C6947D1C-2BD9-4DFC-B801-58EEA2BC3F39}" dt="2022-08-26T15:36:22.824" v="999" actId="1362"/>
          <ac:picMkLst>
            <pc:docMk/>
            <pc:sldMk cId="4184381743" sldId="313"/>
            <ac:picMk id="7" creationId="{022983A3-7CEB-ADA7-B282-1282E85323B4}"/>
          </ac:picMkLst>
        </pc:picChg>
        <pc:picChg chg="mod">
          <ac:chgData name="Niels Mangelschots" userId="d78b7357-4a32-4762-a8e6-4e7ce234dc29" providerId="ADAL" clId="{C6947D1C-2BD9-4DFC-B801-58EEA2BC3F39}" dt="2022-08-26T15:36:22.824" v="999" actId="1362"/>
          <ac:picMkLst>
            <pc:docMk/>
            <pc:sldMk cId="4184381743" sldId="313"/>
            <ac:picMk id="9" creationId="{992DD4D5-D165-3103-B093-D36D85BEDE73}"/>
          </ac:picMkLst>
        </pc:picChg>
      </pc:sldChg>
      <pc:sldChg chg="modSp add mod modClrScheme chgLayout">
        <pc:chgData name="Niels Mangelschots" userId="d78b7357-4a32-4762-a8e6-4e7ce234dc29" providerId="ADAL" clId="{C6947D1C-2BD9-4DFC-B801-58EEA2BC3F39}" dt="2022-08-21T16:30:14.923" v="867" actId="1362"/>
        <pc:sldMkLst>
          <pc:docMk/>
          <pc:sldMk cId="1544523921" sldId="314"/>
        </pc:sldMkLst>
        <pc:spChg chg="mod ord">
          <ac:chgData name="Niels Mangelschots" userId="d78b7357-4a32-4762-a8e6-4e7ce234dc29" providerId="ADAL" clId="{C6947D1C-2BD9-4DFC-B801-58EEA2BC3F39}" dt="2022-08-21T12:27:34.515" v="859" actId="404"/>
          <ac:spMkLst>
            <pc:docMk/>
            <pc:sldMk cId="1544523921" sldId="314"/>
            <ac:spMk id="2" creationId="{E2B0A7FA-1E62-4F27-8446-C1520098F5E4}"/>
          </ac:spMkLst>
        </pc:spChg>
        <pc:spChg chg="mod ord">
          <ac:chgData name="Niels Mangelschots" userId="d78b7357-4a32-4762-a8e6-4e7ce234dc29" providerId="ADAL" clId="{C6947D1C-2BD9-4DFC-B801-58EEA2BC3F39}" dt="2022-08-21T12:23:32.330" v="748" actId="20577"/>
          <ac:spMkLst>
            <pc:docMk/>
            <pc:sldMk cId="1544523921" sldId="314"/>
            <ac:spMk id="3" creationId="{5F5D3857-4BBB-4EA4-B134-ED673910F015}"/>
          </ac:spMkLst>
        </pc:spChg>
        <pc:spChg chg="mod ord">
          <ac:chgData name="Niels Mangelschots" userId="d78b7357-4a32-4762-a8e6-4e7ce234dc29" providerId="ADAL" clId="{C6947D1C-2BD9-4DFC-B801-58EEA2BC3F39}" dt="2022-08-20T10:42:06.764" v="278" actId="700"/>
          <ac:spMkLst>
            <pc:docMk/>
            <pc:sldMk cId="1544523921" sldId="314"/>
            <ac:spMk id="4" creationId="{3C5E7CF9-B832-4156-94B9-71A323ED801A}"/>
          </ac:spMkLst>
        </pc:spChg>
        <pc:spChg chg="mod ord">
          <ac:chgData name="Niels Mangelschots" userId="d78b7357-4a32-4762-a8e6-4e7ce234dc29" providerId="ADAL" clId="{C6947D1C-2BD9-4DFC-B801-58EEA2BC3F39}" dt="2022-08-20T10:42:06.764" v="278" actId="700"/>
          <ac:spMkLst>
            <pc:docMk/>
            <pc:sldMk cId="1544523921" sldId="314"/>
            <ac:spMk id="5" creationId="{2D1B56BB-150C-47C5-B6BF-B44B86F38DCD}"/>
          </ac:spMkLst>
        </pc:spChg>
        <pc:picChg chg="mod">
          <ac:chgData name="Niels Mangelschots" userId="d78b7357-4a32-4762-a8e6-4e7ce234dc29" providerId="ADAL" clId="{C6947D1C-2BD9-4DFC-B801-58EEA2BC3F39}" dt="2022-08-21T16:30:14.923" v="867" actId="1362"/>
          <ac:picMkLst>
            <pc:docMk/>
            <pc:sldMk cId="1544523921" sldId="314"/>
            <ac:picMk id="6" creationId="{32556DB6-8399-4D39-B377-43892E7789E2}"/>
          </ac:picMkLst>
        </pc:picChg>
      </pc:sldChg>
      <pc:sldChg chg="addSp delSp modSp add mod modClrScheme chgLayout">
        <pc:chgData name="Niels Mangelschots" userId="d78b7357-4a32-4762-a8e6-4e7ce234dc29" providerId="ADAL" clId="{C6947D1C-2BD9-4DFC-B801-58EEA2BC3F39}" dt="2022-08-26T15:38:04.047" v="1005" actId="1076"/>
        <pc:sldMkLst>
          <pc:docMk/>
          <pc:sldMk cId="3792723950" sldId="315"/>
        </pc:sldMkLst>
        <pc:spChg chg="mod ord">
          <ac:chgData name="Niels Mangelschots" userId="d78b7357-4a32-4762-a8e6-4e7ce234dc29" providerId="ADAL" clId="{C6947D1C-2BD9-4DFC-B801-58EEA2BC3F39}" dt="2022-08-21T12:27:41.348" v="860" actId="404"/>
          <ac:spMkLst>
            <pc:docMk/>
            <pc:sldMk cId="3792723950" sldId="315"/>
            <ac:spMk id="2" creationId="{E2B0A7FA-1E62-4F27-8446-C1520098F5E4}"/>
          </ac:spMkLst>
        </pc:spChg>
        <pc:spChg chg="mod ord">
          <ac:chgData name="Niels Mangelschots" userId="d78b7357-4a32-4762-a8e6-4e7ce234dc29" providerId="ADAL" clId="{C6947D1C-2BD9-4DFC-B801-58EEA2BC3F39}" dt="2022-08-21T12:16:17.732" v="669" actId="20577"/>
          <ac:spMkLst>
            <pc:docMk/>
            <pc:sldMk cId="3792723950" sldId="315"/>
            <ac:spMk id="3" creationId="{5F5D3857-4BBB-4EA4-B134-ED673910F015}"/>
          </ac:spMkLst>
        </pc:spChg>
        <pc:spChg chg="mod ord">
          <ac:chgData name="Niels Mangelschots" userId="d78b7357-4a32-4762-a8e6-4e7ce234dc29" providerId="ADAL" clId="{C6947D1C-2BD9-4DFC-B801-58EEA2BC3F39}" dt="2022-08-20T10:43:16.156" v="289" actId="700"/>
          <ac:spMkLst>
            <pc:docMk/>
            <pc:sldMk cId="3792723950" sldId="315"/>
            <ac:spMk id="4" creationId="{3C5E7CF9-B832-4156-94B9-71A323ED801A}"/>
          </ac:spMkLst>
        </pc:spChg>
        <pc:spChg chg="mod ord">
          <ac:chgData name="Niels Mangelschots" userId="d78b7357-4a32-4762-a8e6-4e7ce234dc29" providerId="ADAL" clId="{C6947D1C-2BD9-4DFC-B801-58EEA2BC3F39}" dt="2022-08-20T10:43:16.156" v="289" actId="700"/>
          <ac:spMkLst>
            <pc:docMk/>
            <pc:sldMk cId="3792723950" sldId="315"/>
            <ac:spMk id="5" creationId="{2D1B56BB-150C-47C5-B6BF-B44B86F38DCD}"/>
          </ac:spMkLst>
        </pc:spChg>
        <pc:picChg chg="add mod">
          <ac:chgData name="Niels Mangelschots" userId="d78b7357-4a32-4762-a8e6-4e7ce234dc29" providerId="ADAL" clId="{C6947D1C-2BD9-4DFC-B801-58EEA2BC3F39}" dt="2022-08-26T15:38:04.047" v="1005" actId="1076"/>
          <ac:picMkLst>
            <pc:docMk/>
            <pc:sldMk cId="3792723950" sldId="315"/>
            <ac:picMk id="7" creationId="{BE417279-000D-1FD6-1A03-6290B015C206}"/>
          </ac:picMkLst>
        </pc:picChg>
        <pc:picChg chg="del mod">
          <ac:chgData name="Niels Mangelschots" userId="d78b7357-4a32-4762-a8e6-4e7ce234dc29" providerId="ADAL" clId="{C6947D1C-2BD9-4DFC-B801-58EEA2BC3F39}" dt="2022-08-26T15:37:57.896" v="1002" actId="478"/>
          <ac:picMkLst>
            <pc:docMk/>
            <pc:sldMk cId="3792723950" sldId="315"/>
            <ac:picMk id="8" creationId="{57F519D1-BE53-14CE-71CF-1E8D69BDFC89}"/>
          </ac:picMkLst>
        </pc:picChg>
      </pc:sldChg>
      <pc:sldChg chg="addSp delSp modSp add mod ord modClrScheme chgLayout">
        <pc:chgData name="Niels Mangelschots" userId="d78b7357-4a32-4762-a8e6-4e7ce234dc29" providerId="ADAL" clId="{C6947D1C-2BD9-4DFC-B801-58EEA2BC3F39}" dt="2022-08-26T15:36:12.426" v="998" actId="1035"/>
        <pc:sldMkLst>
          <pc:docMk/>
          <pc:sldMk cId="2555677947" sldId="316"/>
        </pc:sldMkLst>
        <pc:spChg chg="mod ord">
          <ac:chgData name="Niels Mangelschots" userId="d78b7357-4a32-4762-a8e6-4e7ce234dc29" providerId="ADAL" clId="{C6947D1C-2BD9-4DFC-B801-58EEA2BC3F39}" dt="2022-08-20T10:43:59.501" v="301" actId="14100"/>
          <ac:spMkLst>
            <pc:docMk/>
            <pc:sldMk cId="2555677947" sldId="316"/>
            <ac:spMk id="2" creationId="{E2B0A7FA-1E62-4F27-8446-C1520098F5E4}"/>
          </ac:spMkLst>
        </pc:spChg>
        <pc:spChg chg="mod ord">
          <ac:chgData name="Niels Mangelschots" userId="d78b7357-4a32-4762-a8e6-4e7ce234dc29" providerId="ADAL" clId="{C6947D1C-2BD9-4DFC-B801-58EEA2BC3F39}" dt="2022-08-21T12:21:37.034" v="728" actId="20577"/>
          <ac:spMkLst>
            <pc:docMk/>
            <pc:sldMk cId="2555677947" sldId="316"/>
            <ac:spMk id="3" creationId="{5F5D3857-4BBB-4EA4-B134-ED673910F015}"/>
          </ac:spMkLst>
        </pc:spChg>
        <pc:spChg chg="mod ord">
          <ac:chgData name="Niels Mangelschots" userId="d78b7357-4a32-4762-a8e6-4e7ce234dc29" providerId="ADAL" clId="{C6947D1C-2BD9-4DFC-B801-58EEA2BC3F39}" dt="2022-08-20T10:43:47.739" v="297" actId="700"/>
          <ac:spMkLst>
            <pc:docMk/>
            <pc:sldMk cId="2555677947" sldId="316"/>
            <ac:spMk id="4" creationId="{3C5E7CF9-B832-4156-94B9-71A323ED801A}"/>
          </ac:spMkLst>
        </pc:spChg>
        <pc:spChg chg="mod ord">
          <ac:chgData name="Niels Mangelschots" userId="d78b7357-4a32-4762-a8e6-4e7ce234dc29" providerId="ADAL" clId="{C6947D1C-2BD9-4DFC-B801-58EEA2BC3F39}" dt="2022-08-20T10:43:47.739" v="297" actId="700"/>
          <ac:spMkLst>
            <pc:docMk/>
            <pc:sldMk cId="2555677947" sldId="316"/>
            <ac:spMk id="5" creationId="{2D1B56BB-150C-47C5-B6BF-B44B86F38DCD}"/>
          </ac:spMkLst>
        </pc:spChg>
        <pc:picChg chg="del mod">
          <ac:chgData name="Niels Mangelschots" userId="d78b7357-4a32-4762-a8e6-4e7ce234dc29" providerId="ADAL" clId="{C6947D1C-2BD9-4DFC-B801-58EEA2BC3F39}" dt="2022-08-26T15:35:15.644" v="954" actId="478"/>
          <ac:picMkLst>
            <pc:docMk/>
            <pc:sldMk cId="2555677947" sldId="316"/>
            <ac:picMk id="6" creationId="{502B6369-4969-4B63-B993-EBEBC844BB94}"/>
          </ac:picMkLst>
        </pc:picChg>
        <pc:picChg chg="del mod">
          <ac:chgData name="Niels Mangelschots" userId="d78b7357-4a32-4762-a8e6-4e7ce234dc29" providerId="ADAL" clId="{C6947D1C-2BD9-4DFC-B801-58EEA2BC3F39}" dt="2022-08-26T15:35:15.644" v="954" actId="478"/>
          <ac:picMkLst>
            <pc:docMk/>
            <pc:sldMk cId="2555677947" sldId="316"/>
            <ac:picMk id="8" creationId="{17579BC1-80C1-4FF8-A799-CCD17CDB2274}"/>
          </ac:picMkLst>
        </pc:picChg>
        <pc:picChg chg="add mod">
          <ac:chgData name="Niels Mangelschots" userId="d78b7357-4a32-4762-a8e6-4e7ce234dc29" providerId="ADAL" clId="{C6947D1C-2BD9-4DFC-B801-58EEA2BC3F39}" dt="2022-08-26T15:34:15.843" v="931" actId="1076"/>
          <ac:picMkLst>
            <pc:docMk/>
            <pc:sldMk cId="2555677947" sldId="316"/>
            <ac:picMk id="9" creationId="{14FAD15E-13C6-3583-AF61-9BCC9837C732}"/>
          </ac:picMkLst>
        </pc:picChg>
        <pc:picChg chg="del mod">
          <ac:chgData name="Niels Mangelschots" userId="d78b7357-4a32-4762-a8e6-4e7ce234dc29" providerId="ADAL" clId="{C6947D1C-2BD9-4DFC-B801-58EEA2BC3F39}" dt="2022-08-26T15:34:11.037" v="928" actId="478"/>
          <ac:picMkLst>
            <pc:docMk/>
            <pc:sldMk cId="2555677947" sldId="316"/>
            <ac:picMk id="11" creationId="{D95C0B3B-C0E8-8BE2-FF3E-8A6E476F3976}"/>
          </ac:picMkLst>
        </pc:picChg>
        <pc:picChg chg="add mod">
          <ac:chgData name="Niels Mangelschots" userId="d78b7357-4a32-4762-a8e6-4e7ce234dc29" providerId="ADAL" clId="{C6947D1C-2BD9-4DFC-B801-58EEA2BC3F39}" dt="2022-08-26T15:36:12.426" v="998" actId="1035"/>
          <ac:picMkLst>
            <pc:docMk/>
            <pc:sldMk cId="2555677947" sldId="316"/>
            <ac:picMk id="12" creationId="{3ACD545D-2E60-340F-007F-9393EF7E92BF}"/>
          </ac:picMkLst>
        </pc:picChg>
        <pc:picChg chg="del mod">
          <ac:chgData name="Niels Mangelschots" userId="d78b7357-4a32-4762-a8e6-4e7ce234dc29" providerId="ADAL" clId="{C6947D1C-2BD9-4DFC-B801-58EEA2BC3F39}" dt="2022-08-26T15:34:50.629" v="937" actId="478"/>
          <ac:picMkLst>
            <pc:docMk/>
            <pc:sldMk cId="2555677947" sldId="316"/>
            <ac:picMk id="13" creationId="{88DE262F-A206-99C6-7382-599B0310B995}"/>
          </ac:picMkLst>
        </pc:picChg>
        <pc:picChg chg="del mod">
          <ac:chgData name="Niels Mangelschots" userId="d78b7357-4a32-4762-a8e6-4e7ce234dc29" providerId="ADAL" clId="{C6947D1C-2BD9-4DFC-B801-58EEA2BC3F39}" dt="2022-08-26T15:34:50.629" v="937" actId="478"/>
          <ac:picMkLst>
            <pc:docMk/>
            <pc:sldMk cId="2555677947" sldId="316"/>
            <ac:picMk id="15" creationId="{A71BFDD4-9B2E-2615-F8B1-A1BB830DBCF8}"/>
          </ac:picMkLst>
        </pc:picChg>
        <pc:picChg chg="add mod">
          <ac:chgData name="Niels Mangelschots" userId="d78b7357-4a32-4762-a8e6-4e7ce234dc29" providerId="ADAL" clId="{C6947D1C-2BD9-4DFC-B801-58EEA2BC3F39}" dt="2022-08-26T15:36:12.426" v="998" actId="1035"/>
          <ac:picMkLst>
            <pc:docMk/>
            <pc:sldMk cId="2555677947" sldId="316"/>
            <ac:picMk id="16" creationId="{7755DCBD-86AE-252C-0727-72705CB1EB18}"/>
          </ac:picMkLst>
        </pc:picChg>
        <pc:picChg chg="add mod">
          <ac:chgData name="Niels Mangelschots" userId="d78b7357-4a32-4762-a8e6-4e7ce234dc29" providerId="ADAL" clId="{C6947D1C-2BD9-4DFC-B801-58EEA2BC3F39}" dt="2022-08-26T15:35:31.279" v="959" actId="1076"/>
          <ac:picMkLst>
            <pc:docMk/>
            <pc:sldMk cId="2555677947" sldId="316"/>
            <ac:picMk id="18" creationId="{A1EE1687-7DB7-93EC-0CB9-829C7CEBB9A7}"/>
          </ac:picMkLst>
        </pc:picChg>
        <pc:picChg chg="add mod">
          <ac:chgData name="Niels Mangelschots" userId="d78b7357-4a32-4762-a8e6-4e7ce234dc29" providerId="ADAL" clId="{C6947D1C-2BD9-4DFC-B801-58EEA2BC3F39}" dt="2022-08-26T15:36:00.551" v="985" actId="1035"/>
          <ac:picMkLst>
            <pc:docMk/>
            <pc:sldMk cId="2555677947" sldId="316"/>
            <ac:picMk id="20" creationId="{05B28952-E4DA-61A7-AD34-2A0C046C4632}"/>
          </ac:picMkLst>
        </pc:picChg>
      </pc:sldChg>
      <pc:sldChg chg="modSp add mod ord modClrScheme chgLayout">
        <pc:chgData name="Niels Mangelschots" userId="d78b7357-4a32-4762-a8e6-4e7ce234dc29" providerId="ADAL" clId="{C6947D1C-2BD9-4DFC-B801-58EEA2BC3F39}" dt="2022-08-26T15:33:26.319" v="927" actId="14100"/>
        <pc:sldMkLst>
          <pc:docMk/>
          <pc:sldMk cId="1201337981" sldId="317"/>
        </pc:sldMkLst>
        <pc:spChg chg="mod ord">
          <ac:chgData name="Niels Mangelschots" userId="d78b7357-4a32-4762-a8e6-4e7ce234dc29" providerId="ADAL" clId="{C6947D1C-2BD9-4DFC-B801-58EEA2BC3F39}" dt="2022-08-20T10:45:14.466" v="340" actId="14100"/>
          <ac:spMkLst>
            <pc:docMk/>
            <pc:sldMk cId="1201337981" sldId="317"/>
            <ac:spMk id="2" creationId="{C5A0AB21-64D1-4693-8E23-BF71B92DFBCB}"/>
          </ac:spMkLst>
        </pc:spChg>
        <pc:spChg chg="mod ord">
          <ac:chgData name="Niels Mangelschots" userId="d78b7357-4a32-4762-a8e6-4e7ce234dc29" providerId="ADAL" clId="{C6947D1C-2BD9-4DFC-B801-58EEA2BC3F39}" dt="2022-08-21T12:21:24.910" v="727" actId="20577"/>
          <ac:spMkLst>
            <pc:docMk/>
            <pc:sldMk cId="1201337981" sldId="317"/>
            <ac:spMk id="3" creationId="{FD71B66E-810C-49FD-B023-2C8F40B2C253}"/>
          </ac:spMkLst>
        </pc:spChg>
        <pc:spChg chg="mod ord">
          <ac:chgData name="Niels Mangelschots" userId="d78b7357-4a32-4762-a8e6-4e7ce234dc29" providerId="ADAL" clId="{C6947D1C-2BD9-4DFC-B801-58EEA2BC3F39}" dt="2022-08-20T10:44:31.208" v="307" actId="700"/>
          <ac:spMkLst>
            <pc:docMk/>
            <pc:sldMk cId="1201337981" sldId="317"/>
            <ac:spMk id="4" creationId="{36EF9AD3-6CBC-4AC8-BC8E-93BA7E1D1BDB}"/>
          </ac:spMkLst>
        </pc:spChg>
        <pc:spChg chg="mod ord">
          <ac:chgData name="Niels Mangelschots" userId="d78b7357-4a32-4762-a8e6-4e7ce234dc29" providerId="ADAL" clId="{C6947D1C-2BD9-4DFC-B801-58EEA2BC3F39}" dt="2022-08-20T10:44:31.208" v="307" actId="700"/>
          <ac:spMkLst>
            <pc:docMk/>
            <pc:sldMk cId="1201337981" sldId="317"/>
            <ac:spMk id="5" creationId="{851C920A-8B2D-4309-85A8-7318AD740379}"/>
          </ac:spMkLst>
        </pc:spChg>
        <pc:picChg chg="mod">
          <ac:chgData name="Niels Mangelschots" userId="d78b7357-4a32-4762-a8e6-4e7ce234dc29" providerId="ADAL" clId="{C6947D1C-2BD9-4DFC-B801-58EEA2BC3F39}" dt="2022-08-20T10:45:38.748" v="352" actId="1076"/>
          <ac:picMkLst>
            <pc:docMk/>
            <pc:sldMk cId="1201337981" sldId="317"/>
            <ac:picMk id="9" creationId="{94EE549D-DC47-4D22-A8F1-3209AECD0C59}"/>
          </ac:picMkLst>
        </pc:picChg>
        <pc:picChg chg="mod">
          <ac:chgData name="Niels Mangelschots" userId="d78b7357-4a32-4762-a8e6-4e7ce234dc29" providerId="ADAL" clId="{C6947D1C-2BD9-4DFC-B801-58EEA2BC3F39}" dt="2022-08-26T15:33:26.319" v="927" actId="14100"/>
          <ac:picMkLst>
            <pc:docMk/>
            <pc:sldMk cId="1201337981" sldId="317"/>
            <ac:picMk id="13" creationId="{337AE114-3803-43BE-A9BF-212B8B5AB57F}"/>
          </ac:picMkLst>
        </pc:picChg>
      </pc:sldChg>
      <pc:sldChg chg="modSp add mod modClrScheme chgLayout">
        <pc:chgData name="Niels Mangelschots" userId="d78b7357-4a32-4762-a8e6-4e7ce234dc29" providerId="ADAL" clId="{C6947D1C-2BD9-4DFC-B801-58EEA2BC3F39}" dt="2022-08-26T15:40:58.122" v="1054" actId="113"/>
        <pc:sldMkLst>
          <pc:docMk/>
          <pc:sldMk cId="1890647281" sldId="318"/>
        </pc:sldMkLst>
        <pc:spChg chg="mod ord">
          <ac:chgData name="Niels Mangelschots" userId="d78b7357-4a32-4762-a8e6-4e7ce234dc29" providerId="ADAL" clId="{C6947D1C-2BD9-4DFC-B801-58EEA2BC3F39}" dt="2022-08-21T12:16:33.956" v="677" actId="20577"/>
          <ac:spMkLst>
            <pc:docMk/>
            <pc:sldMk cId="1890647281" sldId="318"/>
            <ac:spMk id="3" creationId="{E3017893-64CD-46DB-B9F4-CCE22823A7F2}"/>
          </ac:spMkLst>
        </pc:spChg>
        <pc:spChg chg="mod ord">
          <ac:chgData name="Niels Mangelschots" userId="d78b7357-4a32-4762-a8e6-4e7ce234dc29" providerId="ADAL" clId="{C6947D1C-2BD9-4DFC-B801-58EEA2BC3F39}" dt="2022-08-20T10:46:04.716" v="362" actId="700"/>
          <ac:spMkLst>
            <pc:docMk/>
            <pc:sldMk cId="1890647281" sldId="318"/>
            <ac:spMk id="4" creationId="{D36CAE37-E0EB-42FA-BE99-274DDB304F9F}"/>
          </ac:spMkLst>
        </pc:spChg>
        <pc:spChg chg="mod ord">
          <ac:chgData name="Niels Mangelschots" userId="d78b7357-4a32-4762-a8e6-4e7ce234dc29" providerId="ADAL" clId="{C6947D1C-2BD9-4DFC-B801-58EEA2BC3F39}" dt="2022-08-20T10:46:04.716" v="362" actId="700"/>
          <ac:spMkLst>
            <pc:docMk/>
            <pc:sldMk cId="1890647281" sldId="318"/>
            <ac:spMk id="5" creationId="{29893344-09A3-42CF-95E3-0B6DABD4A567}"/>
          </ac:spMkLst>
        </pc:spChg>
        <pc:spChg chg="mod ord">
          <ac:chgData name="Niels Mangelschots" userId="d78b7357-4a32-4762-a8e6-4e7ce234dc29" providerId="ADAL" clId="{C6947D1C-2BD9-4DFC-B801-58EEA2BC3F39}" dt="2022-08-26T15:40:58.122" v="1054" actId="113"/>
          <ac:spMkLst>
            <pc:docMk/>
            <pc:sldMk cId="1890647281" sldId="318"/>
            <ac:spMk id="8" creationId="{096AB2AD-9572-459B-8D72-3812E981FDC8}"/>
          </ac:spMkLst>
        </pc:spChg>
      </pc:sldChg>
      <pc:sldChg chg="modSp add mod modClrScheme chgLayout">
        <pc:chgData name="Niels Mangelschots" userId="d78b7357-4a32-4762-a8e6-4e7ce234dc29" providerId="ADAL" clId="{C6947D1C-2BD9-4DFC-B801-58EEA2BC3F39}" dt="2022-08-21T16:30:34.279" v="870" actId="1076"/>
        <pc:sldMkLst>
          <pc:docMk/>
          <pc:sldMk cId="496255224" sldId="319"/>
        </pc:sldMkLst>
        <pc:spChg chg="mod ord">
          <ac:chgData name="Niels Mangelschots" userId="d78b7357-4a32-4762-a8e6-4e7ce234dc29" providerId="ADAL" clId="{C6947D1C-2BD9-4DFC-B801-58EEA2BC3F39}" dt="2022-08-21T12:16:37.776" v="679" actId="20577"/>
          <ac:spMkLst>
            <pc:docMk/>
            <pc:sldMk cId="496255224" sldId="319"/>
            <ac:spMk id="3" creationId="{0E090D52-6685-4590-9755-3649F5CD673E}"/>
          </ac:spMkLst>
        </pc:spChg>
        <pc:spChg chg="mod ord">
          <ac:chgData name="Niels Mangelschots" userId="d78b7357-4a32-4762-a8e6-4e7ce234dc29" providerId="ADAL" clId="{C6947D1C-2BD9-4DFC-B801-58EEA2BC3F39}" dt="2022-08-20T10:47:22.489" v="375" actId="700"/>
          <ac:spMkLst>
            <pc:docMk/>
            <pc:sldMk cId="496255224" sldId="319"/>
            <ac:spMk id="4" creationId="{02DC5FBC-1DAF-4B22-AAB9-C6613E8F4A52}"/>
          </ac:spMkLst>
        </pc:spChg>
        <pc:spChg chg="mod ord">
          <ac:chgData name="Niels Mangelschots" userId="d78b7357-4a32-4762-a8e6-4e7ce234dc29" providerId="ADAL" clId="{C6947D1C-2BD9-4DFC-B801-58EEA2BC3F39}" dt="2022-08-20T10:47:22.489" v="375" actId="700"/>
          <ac:spMkLst>
            <pc:docMk/>
            <pc:sldMk cId="496255224" sldId="319"/>
            <ac:spMk id="5" creationId="{55A95D29-81F8-4EFB-8686-C2D4DF8F4C00}"/>
          </ac:spMkLst>
        </pc:spChg>
        <pc:spChg chg="mod ord">
          <ac:chgData name="Niels Mangelschots" userId="d78b7357-4a32-4762-a8e6-4e7ce234dc29" providerId="ADAL" clId="{C6947D1C-2BD9-4DFC-B801-58EEA2BC3F39}" dt="2022-08-21T16:30:30.404" v="869" actId="27636"/>
          <ac:spMkLst>
            <pc:docMk/>
            <pc:sldMk cId="496255224" sldId="319"/>
            <ac:spMk id="10" creationId="{C5701E70-CCDB-497F-B06F-4E9A70E89965}"/>
          </ac:spMkLst>
        </pc:spChg>
        <pc:picChg chg="mod">
          <ac:chgData name="Niels Mangelschots" userId="d78b7357-4a32-4762-a8e6-4e7ce234dc29" providerId="ADAL" clId="{C6947D1C-2BD9-4DFC-B801-58EEA2BC3F39}" dt="2022-08-21T16:30:34.279" v="870" actId="1076"/>
          <ac:picMkLst>
            <pc:docMk/>
            <pc:sldMk cId="496255224" sldId="319"/>
            <ac:picMk id="6" creationId="{1BFB0378-C3D0-DAD0-C376-499931040D00}"/>
          </ac:picMkLst>
        </pc:picChg>
      </pc:sldChg>
      <pc:sldChg chg="modSp add mod modClrScheme chgLayout">
        <pc:chgData name="Niels Mangelschots" userId="d78b7357-4a32-4762-a8e6-4e7ce234dc29" providerId="ADAL" clId="{C6947D1C-2BD9-4DFC-B801-58EEA2BC3F39}" dt="2022-08-21T12:16:42.802" v="683" actId="20577"/>
        <pc:sldMkLst>
          <pc:docMk/>
          <pc:sldMk cId="1792642170" sldId="320"/>
        </pc:sldMkLst>
        <pc:spChg chg="mod ord">
          <ac:chgData name="Niels Mangelschots" userId="d78b7357-4a32-4762-a8e6-4e7ce234dc29" providerId="ADAL" clId="{C6947D1C-2BD9-4DFC-B801-58EEA2BC3F39}" dt="2022-08-21T12:16:42.802" v="683" actId="20577"/>
          <ac:spMkLst>
            <pc:docMk/>
            <pc:sldMk cId="1792642170" sldId="320"/>
            <ac:spMk id="3" creationId="{2EAE06A6-72E3-4C32-B985-A6DD8F771BBE}"/>
          </ac:spMkLst>
        </pc:spChg>
        <pc:spChg chg="mod ord">
          <ac:chgData name="Niels Mangelschots" userId="d78b7357-4a32-4762-a8e6-4e7ce234dc29" providerId="ADAL" clId="{C6947D1C-2BD9-4DFC-B801-58EEA2BC3F39}" dt="2022-08-20T10:49:04.203" v="412" actId="700"/>
          <ac:spMkLst>
            <pc:docMk/>
            <pc:sldMk cId="1792642170" sldId="320"/>
            <ac:spMk id="4" creationId="{501D2EA6-68C3-4A55-AAC9-36253992404D}"/>
          </ac:spMkLst>
        </pc:spChg>
        <pc:spChg chg="mod ord">
          <ac:chgData name="Niels Mangelschots" userId="d78b7357-4a32-4762-a8e6-4e7ce234dc29" providerId="ADAL" clId="{C6947D1C-2BD9-4DFC-B801-58EEA2BC3F39}" dt="2022-08-20T10:49:04.203" v="412" actId="700"/>
          <ac:spMkLst>
            <pc:docMk/>
            <pc:sldMk cId="1792642170" sldId="320"/>
            <ac:spMk id="5" creationId="{51EC0B69-DA0E-4BD4-BCB2-68997098A207}"/>
          </ac:spMkLst>
        </pc:spChg>
        <pc:spChg chg="mod ord">
          <ac:chgData name="Niels Mangelschots" userId="d78b7357-4a32-4762-a8e6-4e7ce234dc29" providerId="ADAL" clId="{C6947D1C-2BD9-4DFC-B801-58EEA2BC3F39}" dt="2022-08-20T10:53:50.570" v="476" actId="207"/>
          <ac:spMkLst>
            <pc:docMk/>
            <pc:sldMk cId="1792642170" sldId="320"/>
            <ac:spMk id="13" creationId="{BE4803D7-FFCC-4168-A710-8D255BBF2D5E}"/>
          </ac:spMkLst>
        </pc:spChg>
      </pc:sldChg>
      <pc:sldChg chg="modSp add mod modClrScheme chgLayout">
        <pc:chgData name="Niels Mangelschots" userId="d78b7357-4a32-4762-a8e6-4e7ce234dc29" providerId="ADAL" clId="{C6947D1C-2BD9-4DFC-B801-58EEA2BC3F39}" dt="2022-08-26T15:41:20.391" v="1055" actId="207"/>
        <pc:sldMkLst>
          <pc:docMk/>
          <pc:sldMk cId="1922306103" sldId="321"/>
        </pc:sldMkLst>
        <pc:spChg chg="mod ord">
          <ac:chgData name="Niels Mangelschots" userId="d78b7357-4a32-4762-a8e6-4e7ce234dc29" providerId="ADAL" clId="{C6947D1C-2BD9-4DFC-B801-58EEA2BC3F39}" dt="2022-08-21T12:24:28.262" v="760" actId="20577"/>
          <ac:spMkLst>
            <pc:docMk/>
            <pc:sldMk cId="1922306103" sldId="321"/>
            <ac:spMk id="3" creationId="{C39E7C0E-072D-49CE-9507-6339FD99FB87}"/>
          </ac:spMkLst>
        </pc:spChg>
        <pc:spChg chg="mod ord">
          <ac:chgData name="Niels Mangelschots" userId="d78b7357-4a32-4762-a8e6-4e7ce234dc29" providerId="ADAL" clId="{C6947D1C-2BD9-4DFC-B801-58EEA2BC3F39}" dt="2022-08-20T10:50:00.246" v="424" actId="700"/>
          <ac:spMkLst>
            <pc:docMk/>
            <pc:sldMk cId="1922306103" sldId="321"/>
            <ac:spMk id="4" creationId="{3BD83BC9-581F-4B9D-BB1D-6708D0E420DA}"/>
          </ac:spMkLst>
        </pc:spChg>
        <pc:spChg chg="mod ord">
          <ac:chgData name="Niels Mangelschots" userId="d78b7357-4a32-4762-a8e6-4e7ce234dc29" providerId="ADAL" clId="{C6947D1C-2BD9-4DFC-B801-58EEA2BC3F39}" dt="2022-08-20T10:50:00.246" v="424" actId="700"/>
          <ac:spMkLst>
            <pc:docMk/>
            <pc:sldMk cId="1922306103" sldId="321"/>
            <ac:spMk id="5" creationId="{7F2F971D-A9A7-40FE-A485-F8ACE74D1FDE}"/>
          </ac:spMkLst>
        </pc:spChg>
        <pc:spChg chg="mod ord">
          <ac:chgData name="Niels Mangelschots" userId="d78b7357-4a32-4762-a8e6-4e7ce234dc29" providerId="ADAL" clId="{C6947D1C-2BD9-4DFC-B801-58EEA2BC3F39}" dt="2022-08-26T15:41:20.391" v="1055" actId="207"/>
          <ac:spMkLst>
            <pc:docMk/>
            <pc:sldMk cId="1922306103" sldId="321"/>
            <ac:spMk id="8" creationId="{0F74F58E-F8DA-4D81-A8CE-1A9ECDD409D8}"/>
          </ac:spMkLst>
        </pc:spChg>
      </pc:sldChg>
      <pc:sldChg chg="modSp add mod modClrScheme chgLayout">
        <pc:chgData name="Niels Mangelschots" userId="d78b7357-4a32-4762-a8e6-4e7ce234dc29" providerId="ADAL" clId="{C6947D1C-2BD9-4DFC-B801-58EEA2BC3F39}" dt="2022-08-21T12:27:55.709" v="862" actId="122"/>
        <pc:sldMkLst>
          <pc:docMk/>
          <pc:sldMk cId="3703163777" sldId="322"/>
        </pc:sldMkLst>
        <pc:spChg chg="mod ord">
          <ac:chgData name="Niels Mangelschots" userId="d78b7357-4a32-4762-a8e6-4e7ce234dc29" providerId="ADAL" clId="{C6947D1C-2BD9-4DFC-B801-58EEA2BC3F39}" dt="2022-08-21T12:27:55.709" v="862" actId="122"/>
          <ac:spMkLst>
            <pc:docMk/>
            <pc:sldMk cId="3703163777" sldId="322"/>
            <ac:spMk id="2" creationId="{CF4EF958-26D9-4B92-8395-89E65C36FCB5}"/>
          </ac:spMkLst>
        </pc:spChg>
        <pc:spChg chg="mod ord">
          <ac:chgData name="Niels Mangelschots" userId="d78b7357-4a32-4762-a8e6-4e7ce234dc29" providerId="ADAL" clId="{C6947D1C-2BD9-4DFC-B801-58EEA2BC3F39}" dt="2022-08-20T10:50:20.875" v="430" actId="700"/>
          <ac:spMkLst>
            <pc:docMk/>
            <pc:sldMk cId="3703163777" sldId="322"/>
            <ac:spMk id="3" creationId="{AE625382-1205-49E4-A100-CADCC9388F46}"/>
          </ac:spMkLst>
        </pc:spChg>
        <pc:spChg chg="mod ord">
          <ac:chgData name="Niels Mangelschots" userId="d78b7357-4a32-4762-a8e6-4e7ce234dc29" providerId="ADAL" clId="{C6947D1C-2BD9-4DFC-B801-58EEA2BC3F39}" dt="2022-08-20T10:50:20.875" v="430" actId="700"/>
          <ac:spMkLst>
            <pc:docMk/>
            <pc:sldMk cId="3703163777" sldId="322"/>
            <ac:spMk id="4" creationId="{5377C945-B27C-4F31-BDBE-CFCCF9673319}"/>
          </ac:spMkLst>
        </pc:spChg>
        <pc:spChg chg="mod ord">
          <ac:chgData name="Niels Mangelschots" userId="d78b7357-4a32-4762-a8e6-4e7ce234dc29" providerId="ADAL" clId="{C6947D1C-2BD9-4DFC-B801-58EEA2BC3F39}" dt="2022-08-20T10:50:20.875" v="430" actId="700"/>
          <ac:spMkLst>
            <pc:docMk/>
            <pc:sldMk cId="3703163777" sldId="322"/>
            <ac:spMk id="5" creationId="{E2E71AA5-3F8F-41E1-A1B3-13B155953FB7}"/>
          </ac:spMkLst>
        </pc:spChg>
        <pc:picChg chg="mod">
          <ac:chgData name="Niels Mangelschots" userId="d78b7357-4a32-4762-a8e6-4e7ce234dc29" providerId="ADAL" clId="{C6947D1C-2BD9-4DFC-B801-58EEA2BC3F39}" dt="2022-08-20T10:51:56.222" v="447" actId="1076"/>
          <ac:picMkLst>
            <pc:docMk/>
            <pc:sldMk cId="3703163777" sldId="322"/>
            <ac:picMk id="7" creationId="{87E51871-D4FC-5DB7-9027-3027F00B6959}"/>
          </ac:picMkLst>
        </pc:picChg>
      </pc:sldChg>
      <pc:sldChg chg="modSp add mod modClrScheme chgLayout">
        <pc:chgData name="Niels Mangelschots" userId="d78b7357-4a32-4762-a8e6-4e7ce234dc29" providerId="ADAL" clId="{C6947D1C-2BD9-4DFC-B801-58EEA2BC3F39}" dt="2022-08-20T16:21:24.807" v="609" actId="20577"/>
        <pc:sldMkLst>
          <pc:docMk/>
          <pc:sldMk cId="2670042327" sldId="323"/>
        </pc:sldMkLst>
        <pc:spChg chg="mod ord">
          <ac:chgData name="Niels Mangelschots" userId="d78b7357-4a32-4762-a8e6-4e7ce234dc29" providerId="ADAL" clId="{C6947D1C-2BD9-4DFC-B801-58EEA2BC3F39}" dt="2022-08-20T16:21:24.807" v="609" actId="20577"/>
          <ac:spMkLst>
            <pc:docMk/>
            <pc:sldMk cId="2670042327" sldId="323"/>
            <ac:spMk id="2" creationId="{C0FD14B8-84B4-464A-99AF-EC3813B34B1A}"/>
          </ac:spMkLst>
        </pc:spChg>
        <pc:spChg chg="mod ord">
          <ac:chgData name="Niels Mangelschots" userId="d78b7357-4a32-4762-a8e6-4e7ce234dc29" providerId="ADAL" clId="{C6947D1C-2BD9-4DFC-B801-58EEA2BC3F39}" dt="2022-08-20T10:52:01.903" v="448" actId="700"/>
          <ac:spMkLst>
            <pc:docMk/>
            <pc:sldMk cId="2670042327" sldId="323"/>
            <ac:spMk id="3" creationId="{15A9EF7A-DE46-420A-B61B-2248F9A4400C}"/>
          </ac:spMkLst>
        </pc:spChg>
        <pc:spChg chg="mod ord">
          <ac:chgData name="Niels Mangelschots" userId="d78b7357-4a32-4762-a8e6-4e7ce234dc29" providerId="ADAL" clId="{C6947D1C-2BD9-4DFC-B801-58EEA2BC3F39}" dt="2022-08-20T10:52:01.903" v="448" actId="700"/>
          <ac:spMkLst>
            <pc:docMk/>
            <pc:sldMk cId="2670042327" sldId="323"/>
            <ac:spMk id="4" creationId="{2D61DF64-F540-4AEC-9E9E-48014C1DDABC}"/>
          </ac:spMkLst>
        </pc:spChg>
        <pc:spChg chg="mod ord">
          <ac:chgData name="Niels Mangelschots" userId="d78b7357-4a32-4762-a8e6-4e7ce234dc29" providerId="ADAL" clId="{C6947D1C-2BD9-4DFC-B801-58EEA2BC3F39}" dt="2022-08-20T10:52:01.903" v="448" actId="700"/>
          <ac:spMkLst>
            <pc:docMk/>
            <pc:sldMk cId="2670042327" sldId="323"/>
            <ac:spMk id="5" creationId="{3698884C-75DA-4877-805D-C13CD9531A7A}"/>
          </ac:spMkLst>
        </pc:spChg>
      </pc:sldChg>
      <pc:sldChg chg="modSp add mod">
        <pc:chgData name="Niels Mangelschots" userId="d78b7357-4a32-4762-a8e6-4e7ce234dc29" providerId="ADAL" clId="{C6947D1C-2BD9-4DFC-B801-58EEA2BC3F39}" dt="2022-08-27T11:44:11.536" v="1068"/>
        <pc:sldMkLst>
          <pc:docMk/>
          <pc:sldMk cId="3260502042" sldId="324"/>
        </pc:sldMkLst>
        <pc:spChg chg="mod">
          <ac:chgData name="Niels Mangelschots" userId="d78b7357-4a32-4762-a8e6-4e7ce234dc29" providerId="ADAL" clId="{C6947D1C-2BD9-4DFC-B801-58EEA2BC3F39}" dt="2022-08-27T11:44:11.536" v="1068"/>
          <ac:spMkLst>
            <pc:docMk/>
            <pc:sldMk cId="3260502042" sldId="324"/>
            <ac:spMk id="2" creationId="{ACCD349A-F904-E3C5-7698-FF4DE942288F}"/>
          </ac:spMkLst>
        </pc:spChg>
        <pc:spChg chg="mod">
          <ac:chgData name="Niels Mangelschots" userId="d78b7357-4a32-4762-a8e6-4e7ce234dc29" providerId="ADAL" clId="{C6947D1C-2BD9-4DFC-B801-58EEA2BC3F39}" dt="2022-08-21T17:49:42.364" v="880" actId="20577"/>
          <ac:spMkLst>
            <pc:docMk/>
            <pc:sldMk cId="3260502042" sldId="324"/>
            <ac:spMk id="3" creationId="{00000000-0000-0000-0000-000000000000}"/>
          </ac:spMkLst>
        </pc:spChg>
      </pc:sldChg>
      <pc:sldChg chg="addSp delSp modSp new mod modClrScheme chgLayout">
        <pc:chgData name="Niels Mangelschots" userId="d78b7357-4a32-4762-a8e6-4e7ce234dc29" providerId="ADAL" clId="{C6947D1C-2BD9-4DFC-B801-58EEA2BC3F39}" dt="2022-08-21T12:26:08.877" v="840"/>
        <pc:sldMkLst>
          <pc:docMk/>
          <pc:sldMk cId="4143806194" sldId="325"/>
        </pc:sldMkLst>
        <pc:spChg chg="del mod ord">
          <ac:chgData name="Niels Mangelschots" userId="d78b7357-4a32-4762-a8e6-4e7ce234dc29" providerId="ADAL" clId="{C6947D1C-2BD9-4DFC-B801-58EEA2BC3F39}" dt="2022-08-21T12:25:13.545" v="762" actId="700"/>
          <ac:spMkLst>
            <pc:docMk/>
            <pc:sldMk cId="4143806194" sldId="325"/>
            <ac:spMk id="2" creationId="{32989646-C9C8-C88A-2E3F-4A5F861045E3}"/>
          </ac:spMkLst>
        </pc:spChg>
        <pc:spChg chg="del mod ord">
          <ac:chgData name="Niels Mangelschots" userId="d78b7357-4a32-4762-a8e6-4e7ce234dc29" providerId="ADAL" clId="{C6947D1C-2BD9-4DFC-B801-58EEA2BC3F39}" dt="2022-08-21T12:25:13.545" v="762" actId="700"/>
          <ac:spMkLst>
            <pc:docMk/>
            <pc:sldMk cId="4143806194" sldId="325"/>
            <ac:spMk id="3" creationId="{5250C2FE-9E80-274C-FCD9-59C2CB9D2B0A}"/>
          </ac:spMkLst>
        </pc:spChg>
        <pc:spChg chg="add mod ord">
          <ac:chgData name="Niels Mangelschots" userId="d78b7357-4a32-4762-a8e6-4e7ce234dc29" providerId="ADAL" clId="{C6947D1C-2BD9-4DFC-B801-58EEA2BC3F39}" dt="2022-08-21T12:25:17.192" v="771" actId="20577"/>
          <ac:spMkLst>
            <pc:docMk/>
            <pc:sldMk cId="4143806194" sldId="325"/>
            <ac:spMk id="4" creationId="{13F91D4C-CCA5-E116-5ECD-5F1F1D991010}"/>
          </ac:spMkLst>
        </pc:spChg>
        <pc:spChg chg="add mod ord">
          <ac:chgData name="Niels Mangelschots" userId="d78b7357-4a32-4762-a8e6-4e7ce234dc29" providerId="ADAL" clId="{C6947D1C-2BD9-4DFC-B801-58EEA2BC3F39}" dt="2022-08-21T12:26:07.532" v="839" actId="27636"/>
          <ac:spMkLst>
            <pc:docMk/>
            <pc:sldMk cId="4143806194" sldId="325"/>
            <ac:spMk id="5" creationId="{30E255EB-2D4F-4611-3DAC-3E28EC9D1A61}"/>
          </ac:spMkLst>
        </pc:spChg>
        <pc:spChg chg="add mod ord">
          <ac:chgData name="Niels Mangelschots" userId="d78b7357-4a32-4762-a8e6-4e7ce234dc29" providerId="ADAL" clId="{C6947D1C-2BD9-4DFC-B801-58EEA2BC3F39}" dt="2022-08-21T12:26:08.877" v="840"/>
          <ac:spMkLst>
            <pc:docMk/>
            <pc:sldMk cId="4143806194" sldId="325"/>
            <ac:spMk id="6" creationId="{49AD64BF-45A3-D731-E7F2-7F15AFA9F57C}"/>
          </ac:spMkLst>
        </pc:spChg>
      </pc:sldChg>
      <pc:sldMasterChg chg="add del addSldLayout delSldLayout">
        <pc:chgData name="Niels Mangelschots" userId="d78b7357-4a32-4762-a8e6-4e7ce234dc29" providerId="ADAL" clId="{C6947D1C-2BD9-4DFC-B801-58EEA2BC3F39}" dt="2022-08-20T10:52:01.903" v="448" actId="700"/>
        <pc:sldMasterMkLst>
          <pc:docMk/>
          <pc:sldMasterMk cId="0" sldId="2147483648"/>
        </pc:sldMasterMkLst>
        <pc:sldLayoutChg chg="add del">
          <pc:chgData name="Niels Mangelschots" userId="d78b7357-4a32-4762-a8e6-4e7ce234dc29" providerId="ADAL" clId="{C6947D1C-2BD9-4DFC-B801-58EEA2BC3F39}" dt="2022-08-20T10:52:01.903" v="448" actId="700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Niels Mangelschots" userId="d78b7357-4a32-4762-a8e6-4e7ce234dc29" providerId="ADAL" clId="{C6947D1C-2BD9-4DFC-B801-58EEA2BC3F39}" dt="2022-08-20T10:52:01.903" v="448" actId="700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Niels Mangelschots" userId="d78b7357-4a32-4762-a8e6-4e7ce234dc29" providerId="ADAL" clId="{C6947D1C-2BD9-4DFC-B801-58EEA2BC3F39}" dt="2022-08-20T10:52:01.903" v="448" actId="700"/>
          <pc:sldLayoutMkLst>
            <pc:docMk/>
            <pc:sldMasterMk cId="0" sldId="2147483648"/>
            <pc:sldLayoutMk cId="0" sldId="2147483661"/>
          </pc:sldLayoutMkLst>
        </pc:sldLayoutChg>
        <pc:sldLayoutChg chg="add del">
          <pc:chgData name="Niels Mangelschots" userId="d78b7357-4a32-4762-a8e6-4e7ce234dc29" providerId="ADAL" clId="{C6947D1C-2BD9-4DFC-B801-58EEA2BC3F39}" dt="2022-08-20T10:52:01.903" v="448" actId="700"/>
          <pc:sldLayoutMkLst>
            <pc:docMk/>
            <pc:sldMasterMk cId="0" sldId="2147483648"/>
            <pc:sldLayoutMk cId="0" sldId="2147483678"/>
          </pc:sldLayoutMkLst>
        </pc:sldLayoutChg>
        <pc:sldLayoutChg chg="add del">
          <pc:chgData name="Niels Mangelschots" userId="d78b7357-4a32-4762-a8e6-4e7ce234dc29" providerId="ADAL" clId="{C6947D1C-2BD9-4DFC-B801-58EEA2BC3F39}" dt="2022-08-20T10:52:01.903" v="448" actId="700"/>
          <pc:sldLayoutMkLst>
            <pc:docMk/>
            <pc:sldMasterMk cId="0" sldId="2147483648"/>
            <pc:sldLayoutMk cId="0" sldId="2147483679"/>
          </pc:sldLayoutMkLst>
        </pc:sldLayoutChg>
        <pc:sldLayoutChg chg="add del">
          <pc:chgData name="Niels Mangelschots" userId="d78b7357-4a32-4762-a8e6-4e7ce234dc29" providerId="ADAL" clId="{C6947D1C-2BD9-4DFC-B801-58EEA2BC3F39}" dt="2022-08-20T10:52:01.903" v="448" actId="700"/>
          <pc:sldLayoutMkLst>
            <pc:docMk/>
            <pc:sldMasterMk cId="0" sldId="2147483648"/>
            <pc:sldLayoutMk cId="0" sldId="2147483687"/>
          </pc:sldLayoutMkLst>
        </pc:sldLayoutChg>
        <pc:sldLayoutChg chg="add del">
          <pc:chgData name="Niels Mangelschots" userId="d78b7357-4a32-4762-a8e6-4e7ce234dc29" providerId="ADAL" clId="{C6947D1C-2BD9-4DFC-B801-58EEA2BC3F39}" dt="2022-08-20T10:52:01.903" v="448" actId="700"/>
          <pc:sldLayoutMkLst>
            <pc:docMk/>
            <pc:sldMasterMk cId="0" sldId="2147483648"/>
            <pc:sldLayoutMk cId="0" sldId="2147483688"/>
          </pc:sldLayoutMkLst>
        </pc:sldLayoutChg>
      </pc:sldMasterChg>
      <pc:sldMasterChg chg="replId modSldLayout">
        <pc:chgData name="Niels Mangelschots" userId="d78b7357-4a32-4762-a8e6-4e7ce234dc29" providerId="ADAL" clId="{C6947D1C-2BD9-4DFC-B801-58EEA2BC3F39}" dt="2022-08-20T10:25:03.227" v="0" actId="27028"/>
        <pc:sldMasterMkLst>
          <pc:docMk/>
          <pc:sldMasterMk cId="1375580336" sldId="2147483710"/>
        </pc:sldMasterMkLst>
        <pc:sldLayoutChg chg="replId">
          <pc:chgData name="Niels Mangelschots" userId="d78b7357-4a32-4762-a8e6-4e7ce234dc29" providerId="ADAL" clId="{C6947D1C-2BD9-4DFC-B801-58EEA2BC3F39}" dt="2022-08-20T10:25:03.227" v="0" actId="27028"/>
          <pc:sldLayoutMkLst>
            <pc:docMk/>
            <pc:sldMasterMk cId="1044670281" sldId="2147483715"/>
            <pc:sldLayoutMk cId="1728103474" sldId="2147483711"/>
          </pc:sldLayoutMkLst>
        </pc:sldLayoutChg>
        <pc:sldLayoutChg chg="replId">
          <pc:chgData name="Niels Mangelschots" userId="d78b7357-4a32-4762-a8e6-4e7ce234dc29" providerId="ADAL" clId="{C6947D1C-2BD9-4DFC-B801-58EEA2BC3F39}" dt="2022-08-20T10:25:03.227" v="0" actId="27028"/>
          <pc:sldLayoutMkLst>
            <pc:docMk/>
            <pc:sldMasterMk cId="1044670281" sldId="2147483715"/>
            <pc:sldLayoutMk cId="1177243366" sldId="2147483712"/>
          </pc:sldLayoutMkLst>
        </pc:sldLayoutChg>
        <pc:sldLayoutChg chg="replId">
          <pc:chgData name="Niels Mangelschots" userId="d78b7357-4a32-4762-a8e6-4e7ce234dc29" providerId="ADAL" clId="{C6947D1C-2BD9-4DFC-B801-58EEA2BC3F39}" dt="2022-08-20T10:25:03.227" v="0" actId="27028"/>
          <pc:sldLayoutMkLst>
            <pc:docMk/>
            <pc:sldMasterMk cId="1044670281" sldId="2147483715"/>
            <pc:sldLayoutMk cId="1608877129" sldId="2147483713"/>
          </pc:sldLayoutMkLst>
        </pc:sldLayoutChg>
        <pc:sldLayoutChg chg="replId">
          <pc:chgData name="Niels Mangelschots" userId="d78b7357-4a32-4762-a8e6-4e7ce234dc29" providerId="ADAL" clId="{C6947D1C-2BD9-4DFC-B801-58EEA2BC3F39}" dt="2022-08-20T10:25:03.227" v="0" actId="27028"/>
          <pc:sldLayoutMkLst>
            <pc:docMk/>
            <pc:sldMasterMk cId="1044670281" sldId="2147483715"/>
            <pc:sldLayoutMk cId="173840653" sldId="2147483714"/>
          </pc:sldLayoutMkLst>
        </pc:sldLayoutChg>
      </pc:sldMasterChg>
    </pc:docChg>
  </pc:docChgLst>
  <pc:docChgLst>
    <pc:chgData name="Stijn Willekens" userId="d5194a5c-344e-4095-a7bf-18bd1196d792" providerId="ADAL" clId="{A86F1F20-759E-F04F-9933-8636F842DACE}"/>
    <pc:docChg chg="custSel modSld">
      <pc:chgData name="Stijn Willekens" userId="d5194a5c-344e-4095-a7bf-18bd1196d792" providerId="ADAL" clId="{A86F1F20-759E-F04F-9933-8636F842DACE}" dt="2023-10-16T10:42:29.156" v="59" actId="113"/>
      <pc:docMkLst>
        <pc:docMk/>
      </pc:docMkLst>
      <pc:sldChg chg="modSp mod modClrScheme chgLayout">
        <pc:chgData name="Stijn Willekens" userId="d5194a5c-344e-4095-a7bf-18bd1196d792" providerId="ADAL" clId="{A86F1F20-759E-F04F-9933-8636F842DACE}" dt="2023-09-27T20:04:06.094" v="40" actId="700"/>
        <pc:sldMkLst>
          <pc:docMk/>
          <pc:sldMk cId="2887616254" sldId="301"/>
        </pc:sldMkLst>
        <pc:spChg chg="mod ord">
          <ac:chgData name="Stijn Willekens" userId="d5194a5c-344e-4095-a7bf-18bd1196d792" providerId="ADAL" clId="{A86F1F20-759E-F04F-9933-8636F842DACE}" dt="2023-09-27T20:04:06.094" v="40" actId="700"/>
          <ac:spMkLst>
            <pc:docMk/>
            <pc:sldMk cId="2887616254" sldId="301"/>
            <ac:spMk id="2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06.094" v="40" actId="700"/>
          <ac:spMkLst>
            <pc:docMk/>
            <pc:sldMk cId="2887616254" sldId="301"/>
            <ac:spMk id="3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06.094" v="40" actId="700"/>
          <ac:spMkLst>
            <pc:docMk/>
            <pc:sldMk cId="2887616254" sldId="301"/>
            <ac:spMk id="4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06.094" v="40" actId="700"/>
          <ac:spMkLst>
            <pc:docMk/>
            <pc:sldMk cId="2887616254" sldId="301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138304152" sldId="302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38304152" sldId="302"/>
            <ac:spMk id="3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38304152" sldId="302"/>
            <ac:spMk id="4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38304152" sldId="302"/>
            <ac:spMk id="5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38304152" sldId="302"/>
            <ac:spMk id="6" creationId="{64B5F9E9-4C48-4231-9823-E43B05381636}"/>
          </ac:spMkLst>
        </pc:spChg>
      </pc:sldChg>
      <pc:sldChg chg="addSp delSp 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4091343800" sldId="303"/>
        </pc:sldMkLst>
        <pc:spChg chg="del 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091343800" sldId="303"/>
            <ac:spMk id="2" creationId="{A9BF6171-FB8B-4490-D27A-DDDDC19CD3D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091343800" sldId="303"/>
            <ac:spMk id="3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091343800" sldId="303"/>
            <ac:spMk id="4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091343800" sldId="303"/>
            <ac:spMk id="5" creationId="{00000000-0000-0000-0000-000000000000}"/>
          </ac:spMkLst>
        </pc:spChg>
        <pc:spChg chg="add 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091343800" sldId="303"/>
            <ac:spMk id="7" creationId="{907EC5A4-51D1-32B7-B5AE-621E0025EAB4}"/>
          </ac:spMkLst>
        </pc:spChg>
      </pc:sldChg>
      <pc:sldChg chg="addSp delSp 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2120732589" sldId="304"/>
        </pc:sldMkLst>
        <pc:spChg chg="del 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120732589" sldId="304"/>
            <ac:spMk id="2" creationId="{28C0299E-C3FE-ACE5-B189-D7242E66062C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120732589" sldId="304"/>
            <ac:spMk id="3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120732589" sldId="304"/>
            <ac:spMk id="4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120732589" sldId="304"/>
            <ac:spMk id="5" creationId="{00000000-0000-0000-0000-000000000000}"/>
          </ac:spMkLst>
        </pc:spChg>
        <pc:spChg chg="add 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120732589" sldId="304"/>
            <ac:spMk id="7" creationId="{A26D4D84-E43B-FB8D-CAAB-154449C4AFBA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3.280" v="44" actId="27636"/>
        <pc:sldMkLst>
          <pc:docMk/>
          <pc:sldMk cId="3946704790" sldId="305"/>
        </pc:sldMkLst>
        <pc:spChg chg="mod ord">
          <ac:chgData name="Stijn Willekens" userId="d5194a5c-344e-4095-a7bf-18bd1196d792" providerId="ADAL" clId="{A86F1F20-759E-F04F-9933-8636F842DACE}" dt="2023-09-27T20:04:23.280" v="44" actId="27636"/>
          <ac:spMkLst>
            <pc:docMk/>
            <pc:sldMk cId="3946704790" sldId="305"/>
            <ac:spMk id="2" creationId="{9CDD0F36-EE67-468D-B27F-308E4CB208E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946704790" sldId="305"/>
            <ac:spMk id="3" creationId="{CEC72797-8E62-4A04-B345-BF750E7F60D9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946704790" sldId="305"/>
            <ac:spMk id="4" creationId="{40688AAA-EB59-429F-91EC-B1DFE1DCE8A5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946704790" sldId="305"/>
            <ac:spMk id="5" creationId="{E0B0B4D6-C52D-4E10-B01F-F94328461F50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2175082373" sldId="306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175082373" sldId="306"/>
            <ac:spMk id="2" creationId="{0C5EF62E-AACD-417C-BDBF-243A4F4326A6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175082373" sldId="306"/>
            <ac:spMk id="3" creationId="{3782B287-711A-4C50-B377-C7F63D4D653E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175082373" sldId="306"/>
            <ac:spMk id="4" creationId="{60127DB9-B5EB-48A7-B872-800EE9405A3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175082373" sldId="306"/>
            <ac:spMk id="5" creationId="{57158D97-5023-4415-BB0F-00223CDA5C5D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2631639416" sldId="307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631639416" sldId="307"/>
            <ac:spMk id="2" creationId="{33053874-5F7A-4D08-85AF-7ABF8DC886F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631639416" sldId="307"/>
            <ac:spMk id="3" creationId="{C65F2F57-2BFE-4D09-B9A6-07B2604B73AD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631639416" sldId="307"/>
            <ac:spMk id="4" creationId="{19C3A315-E81C-4124-BC31-B117F856FA14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631639416" sldId="307"/>
            <ac:spMk id="5" creationId="{F3C8CB9C-E198-49B9-B4A8-474908BE3D46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2905609482" sldId="308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905609482" sldId="308"/>
            <ac:spMk id="2" creationId="{F24EBC16-3066-49C3-AE98-DC04CD12B2E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905609482" sldId="308"/>
            <ac:spMk id="3" creationId="{B08556B1-7E22-42F5-A2F3-60405059D772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905609482" sldId="308"/>
            <ac:spMk id="4" creationId="{09612D76-88D0-4A25-B486-1F87EA411503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905609482" sldId="308"/>
            <ac:spMk id="5" creationId="{B3A0D3AB-CE23-4532-8D5C-8EFD3320B79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905609482" sldId="308"/>
            <ac:spMk id="6" creationId="{ADF6494E-35C2-4BB8-715C-CC3A906F5EB0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3.852" v="45" actId="27636"/>
        <pc:sldMkLst>
          <pc:docMk/>
          <pc:sldMk cId="323911905" sldId="309"/>
        </pc:sldMkLst>
        <pc:spChg chg="mod ord">
          <ac:chgData name="Stijn Willekens" userId="d5194a5c-344e-4095-a7bf-18bd1196d792" providerId="ADAL" clId="{A86F1F20-759E-F04F-9933-8636F842DACE}" dt="2023-09-27T20:04:23.852" v="45" actId="27636"/>
          <ac:spMkLst>
            <pc:docMk/>
            <pc:sldMk cId="323911905" sldId="309"/>
            <ac:spMk id="2" creationId="{0B23AE07-33CF-474C-AF96-052381469E47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23911905" sldId="309"/>
            <ac:spMk id="3" creationId="{089A315F-BBDC-48AB-A4BE-FF0B7BC0043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23911905" sldId="309"/>
            <ac:spMk id="4" creationId="{3ED8CAB5-A357-497C-A6BA-C182CDAA3425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23911905" sldId="309"/>
            <ac:spMk id="5" creationId="{4254D573-ADD1-4AC3-B383-16C595FF7D83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4.311" v="46" actId="27636"/>
        <pc:sldMkLst>
          <pc:docMk/>
          <pc:sldMk cId="2231580092" sldId="310"/>
        </pc:sldMkLst>
        <pc:spChg chg="mod ord">
          <ac:chgData name="Stijn Willekens" userId="d5194a5c-344e-4095-a7bf-18bd1196d792" providerId="ADAL" clId="{A86F1F20-759E-F04F-9933-8636F842DACE}" dt="2023-09-27T20:04:24.311" v="46" actId="27636"/>
          <ac:spMkLst>
            <pc:docMk/>
            <pc:sldMk cId="2231580092" sldId="310"/>
            <ac:spMk id="2" creationId="{E2B0A7FA-1E62-4F27-8446-C1520098F5E4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231580092" sldId="310"/>
            <ac:spMk id="3" creationId="{5F5D3857-4BBB-4EA4-B134-ED673910F015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231580092" sldId="310"/>
            <ac:spMk id="4" creationId="{3C5E7CF9-B832-4156-94B9-71A323ED801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231580092" sldId="310"/>
            <ac:spMk id="5" creationId="{2D1B56BB-150C-47C5-B6BF-B44B86F38DCD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672461752" sldId="311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672461752" sldId="311"/>
            <ac:spMk id="2" creationId="{C836D2B2-B343-44A1-B8F7-75743E2460E4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672461752" sldId="311"/>
            <ac:spMk id="3" creationId="{6F888947-58E6-49B2-A517-05352DB1298C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672461752" sldId="311"/>
            <ac:spMk id="4" creationId="{637B7730-A353-4ABF-BA5F-7BCA52D452D6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672461752" sldId="311"/>
            <ac:spMk id="5" creationId="{31C60D76-D1E1-41CE-AEFC-5DAAFF4DE765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4.535" v="47" actId="27636"/>
        <pc:sldMkLst>
          <pc:docMk/>
          <pc:sldMk cId="1697558643" sldId="312"/>
        </pc:sldMkLst>
        <pc:spChg chg="mod ord">
          <ac:chgData name="Stijn Willekens" userId="d5194a5c-344e-4095-a7bf-18bd1196d792" providerId="ADAL" clId="{A86F1F20-759E-F04F-9933-8636F842DACE}" dt="2023-09-27T20:04:24.535" v="47" actId="27636"/>
          <ac:spMkLst>
            <pc:docMk/>
            <pc:sldMk cId="1697558643" sldId="312"/>
            <ac:spMk id="2" creationId="{4F47D46C-4ACE-4EFF-9DAA-93330509BA1F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697558643" sldId="312"/>
            <ac:spMk id="3" creationId="{B7997DF7-F98D-438A-9CC9-66504876B5FD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697558643" sldId="312"/>
            <ac:spMk id="4" creationId="{EFADE87D-FE50-4AFD-86D0-603E51E59C5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697558643" sldId="312"/>
            <ac:spMk id="5" creationId="{6CFC9390-1A6B-4911-84EE-EF0D49306245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4.762" v="49" actId="27636"/>
        <pc:sldMkLst>
          <pc:docMk/>
          <pc:sldMk cId="4184381743" sldId="313"/>
        </pc:sldMkLst>
        <pc:spChg chg="mod ord">
          <ac:chgData name="Stijn Willekens" userId="d5194a5c-344e-4095-a7bf-18bd1196d792" providerId="ADAL" clId="{A86F1F20-759E-F04F-9933-8636F842DACE}" dt="2023-09-27T20:04:24.762" v="49" actId="27636"/>
          <ac:spMkLst>
            <pc:docMk/>
            <pc:sldMk cId="4184381743" sldId="313"/>
            <ac:spMk id="2" creationId="{51BE2083-59C8-4040-8C19-9CE5FE78EBD0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184381743" sldId="313"/>
            <ac:spMk id="3" creationId="{7D857223-66E0-408C-990E-0D1667E78457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184381743" sldId="313"/>
            <ac:spMk id="4" creationId="{B098DFFF-C87C-459F-9EC1-8BA5B84419B7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184381743" sldId="313"/>
            <ac:spMk id="5" creationId="{47A5C2F6-74DA-4291-9739-804D6D313437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1544523921" sldId="314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544523921" sldId="314"/>
            <ac:spMk id="2" creationId="{E2B0A7FA-1E62-4F27-8446-C1520098F5E4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544523921" sldId="314"/>
            <ac:spMk id="3" creationId="{5F5D3857-4BBB-4EA4-B134-ED673910F015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544523921" sldId="314"/>
            <ac:spMk id="4" creationId="{3C5E7CF9-B832-4156-94B9-71A323ED801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544523921" sldId="314"/>
            <ac:spMk id="5" creationId="{2D1B56BB-150C-47C5-B6BF-B44B86F38DCD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3792723950" sldId="315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792723950" sldId="315"/>
            <ac:spMk id="2" creationId="{E2B0A7FA-1E62-4F27-8446-C1520098F5E4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792723950" sldId="315"/>
            <ac:spMk id="3" creationId="{5F5D3857-4BBB-4EA4-B134-ED673910F015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792723950" sldId="315"/>
            <ac:spMk id="4" creationId="{3C5E7CF9-B832-4156-94B9-71A323ED801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792723950" sldId="315"/>
            <ac:spMk id="5" creationId="{2D1B56BB-150C-47C5-B6BF-B44B86F38DCD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2555677947" sldId="316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555677947" sldId="316"/>
            <ac:spMk id="2" creationId="{E2B0A7FA-1E62-4F27-8446-C1520098F5E4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555677947" sldId="316"/>
            <ac:spMk id="3" creationId="{5F5D3857-4BBB-4EA4-B134-ED673910F015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555677947" sldId="316"/>
            <ac:spMk id="4" creationId="{3C5E7CF9-B832-4156-94B9-71A323ED801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555677947" sldId="316"/>
            <ac:spMk id="5" creationId="{2D1B56BB-150C-47C5-B6BF-B44B86F38DCD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4.631" v="48" actId="27636"/>
        <pc:sldMkLst>
          <pc:docMk/>
          <pc:sldMk cId="1201337981" sldId="317"/>
        </pc:sldMkLst>
        <pc:spChg chg="mod ord">
          <ac:chgData name="Stijn Willekens" userId="d5194a5c-344e-4095-a7bf-18bd1196d792" providerId="ADAL" clId="{A86F1F20-759E-F04F-9933-8636F842DACE}" dt="2023-09-27T20:04:24.631" v="48" actId="27636"/>
          <ac:spMkLst>
            <pc:docMk/>
            <pc:sldMk cId="1201337981" sldId="317"/>
            <ac:spMk id="2" creationId="{C5A0AB21-64D1-4693-8E23-BF71B92DFBCB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201337981" sldId="317"/>
            <ac:spMk id="3" creationId="{FD71B66E-810C-49FD-B023-2C8F40B2C253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201337981" sldId="317"/>
            <ac:spMk id="4" creationId="{36EF9AD3-6CBC-4AC8-BC8E-93BA7E1D1BDB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201337981" sldId="317"/>
            <ac:spMk id="5" creationId="{851C920A-8B2D-4309-85A8-7318AD740379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10-16T10:42:11.290" v="57" actId="27636"/>
        <pc:sldMkLst>
          <pc:docMk/>
          <pc:sldMk cId="1890647281" sldId="318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890647281" sldId="318"/>
            <ac:spMk id="3" creationId="{E3017893-64CD-46DB-B9F4-CCE22823A7F2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890647281" sldId="318"/>
            <ac:spMk id="4" creationId="{D36CAE37-E0EB-42FA-BE99-274DDB304F9F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890647281" sldId="318"/>
            <ac:spMk id="5" creationId="{29893344-09A3-42CF-95E3-0B6DABD4A567}"/>
          </ac:spMkLst>
        </pc:spChg>
        <pc:spChg chg="mod ord">
          <ac:chgData name="Stijn Willekens" userId="d5194a5c-344e-4095-a7bf-18bd1196d792" providerId="ADAL" clId="{A86F1F20-759E-F04F-9933-8636F842DACE}" dt="2023-10-16T10:42:11.290" v="57" actId="27636"/>
          <ac:spMkLst>
            <pc:docMk/>
            <pc:sldMk cId="1890647281" sldId="318"/>
            <ac:spMk id="8" creationId="{096AB2AD-9572-459B-8D72-3812E981FDC8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5.071" v="51" actId="27636"/>
        <pc:sldMkLst>
          <pc:docMk/>
          <pc:sldMk cId="496255224" sldId="319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96255224" sldId="319"/>
            <ac:spMk id="3" creationId="{0E090D52-6685-4590-9755-3649F5CD673E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96255224" sldId="319"/>
            <ac:spMk id="4" creationId="{02DC5FBC-1DAF-4B22-AAB9-C6613E8F4A52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496255224" sldId="319"/>
            <ac:spMk id="5" creationId="{55A95D29-81F8-4EFB-8686-C2D4DF8F4C00}"/>
          </ac:spMkLst>
        </pc:spChg>
        <pc:spChg chg="mod ord">
          <ac:chgData name="Stijn Willekens" userId="d5194a5c-344e-4095-a7bf-18bd1196d792" providerId="ADAL" clId="{A86F1F20-759E-F04F-9933-8636F842DACE}" dt="2023-09-27T20:04:25.071" v="51" actId="27636"/>
          <ac:spMkLst>
            <pc:docMk/>
            <pc:sldMk cId="496255224" sldId="319"/>
            <ac:spMk id="10" creationId="{C5701E70-CCDB-497F-B06F-4E9A70E89965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10-16T10:42:29.156" v="59" actId="113"/>
        <pc:sldMkLst>
          <pc:docMk/>
          <pc:sldMk cId="1792642170" sldId="320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792642170" sldId="320"/>
            <ac:spMk id="3" creationId="{2EAE06A6-72E3-4C32-B985-A6DD8F771BBE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792642170" sldId="320"/>
            <ac:spMk id="4" creationId="{501D2EA6-68C3-4A55-AAC9-36253992404D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792642170" sldId="320"/>
            <ac:spMk id="5" creationId="{51EC0B69-DA0E-4BD4-BCB2-68997098A207}"/>
          </ac:spMkLst>
        </pc:spChg>
        <pc:spChg chg="mod ord">
          <ac:chgData name="Stijn Willekens" userId="d5194a5c-344e-4095-a7bf-18bd1196d792" providerId="ADAL" clId="{A86F1F20-759E-F04F-9933-8636F842DACE}" dt="2023-10-16T10:42:29.156" v="59" actId="113"/>
          <ac:spMkLst>
            <pc:docMk/>
            <pc:sldMk cId="1792642170" sldId="320"/>
            <ac:spMk id="13" creationId="{BE4803D7-FFCC-4168-A710-8D255BBF2D5E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1922306103" sldId="321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922306103" sldId="321"/>
            <ac:spMk id="3" creationId="{C39E7C0E-072D-49CE-9507-6339FD99FB87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922306103" sldId="321"/>
            <ac:spMk id="4" creationId="{3BD83BC9-581F-4B9D-BB1D-6708D0E420D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922306103" sldId="321"/>
            <ac:spMk id="5" creationId="{7F2F971D-A9A7-40FE-A485-F8ACE74D1FDE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1922306103" sldId="321"/>
            <ac:spMk id="8" creationId="{0F74F58E-F8DA-4D81-A8CE-1A9ECDD409D8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699" v="42" actId="700"/>
        <pc:sldMkLst>
          <pc:docMk/>
          <pc:sldMk cId="3703163777" sldId="322"/>
        </pc:sldMkLst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703163777" sldId="322"/>
            <ac:spMk id="2" creationId="{CF4EF958-26D9-4B92-8395-89E65C36FCB5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703163777" sldId="322"/>
            <ac:spMk id="3" creationId="{AE625382-1205-49E4-A100-CADCC9388F46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703163777" sldId="322"/>
            <ac:spMk id="4" creationId="{5377C945-B27C-4F31-BDBE-CFCCF9673319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3703163777" sldId="322"/>
            <ac:spMk id="5" creationId="{E2E71AA5-3F8F-41E1-A1B3-13B155953FB7}"/>
          </ac:spMkLst>
        </pc:spChg>
      </pc:sldChg>
      <pc:sldChg chg="modSp mod modClrScheme chgLayout">
        <pc:chgData name="Stijn Willekens" userId="d5194a5c-344e-4095-a7bf-18bd1196d792" providerId="ADAL" clId="{A86F1F20-759E-F04F-9933-8636F842DACE}" dt="2023-09-27T20:04:20.746" v="43" actId="27636"/>
        <pc:sldMkLst>
          <pc:docMk/>
          <pc:sldMk cId="2670042327" sldId="323"/>
        </pc:sldMkLst>
        <pc:spChg chg="mod ord">
          <ac:chgData name="Stijn Willekens" userId="d5194a5c-344e-4095-a7bf-18bd1196d792" providerId="ADAL" clId="{A86F1F20-759E-F04F-9933-8636F842DACE}" dt="2023-09-27T20:04:20.746" v="43" actId="27636"/>
          <ac:spMkLst>
            <pc:docMk/>
            <pc:sldMk cId="2670042327" sldId="323"/>
            <ac:spMk id="2" creationId="{C0FD14B8-84B4-464A-99AF-EC3813B34B1A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670042327" sldId="323"/>
            <ac:spMk id="3" creationId="{15A9EF7A-DE46-420A-B61B-2248F9A4400C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670042327" sldId="323"/>
            <ac:spMk id="4" creationId="{2D61DF64-F540-4AEC-9E9E-48014C1DDABC}"/>
          </ac:spMkLst>
        </pc:spChg>
        <pc:spChg chg="mod ord">
          <ac:chgData name="Stijn Willekens" userId="d5194a5c-344e-4095-a7bf-18bd1196d792" providerId="ADAL" clId="{A86F1F20-759E-F04F-9933-8636F842DACE}" dt="2023-09-27T20:04:20.699" v="42" actId="700"/>
          <ac:spMkLst>
            <pc:docMk/>
            <pc:sldMk cId="2670042327" sldId="323"/>
            <ac:spMk id="5" creationId="{3698884C-75DA-4877-805D-C13CD9531A7A}"/>
          </ac:spMkLst>
        </pc:spChg>
      </pc:sldChg>
      <pc:sldChg chg="addSp delSp modSp mod modClrScheme chgLayout">
        <pc:chgData name="Stijn Willekens" userId="d5194a5c-344e-4095-a7bf-18bd1196d792" providerId="ADAL" clId="{A86F1F20-759E-F04F-9933-8636F842DACE}" dt="2023-09-27T20:04:14.005" v="41" actId="700"/>
        <pc:sldMkLst>
          <pc:docMk/>
          <pc:sldMk cId="3260502042" sldId="324"/>
        </pc:sldMkLst>
        <pc:spChg chg="del mod ord">
          <ac:chgData name="Stijn Willekens" userId="d5194a5c-344e-4095-a7bf-18bd1196d792" providerId="ADAL" clId="{A86F1F20-759E-F04F-9933-8636F842DACE}" dt="2023-09-27T20:04:14.005" v="41" actId="700"/>
          <ac:spMkLst>
            <pc:docMk/>
            <pc:sldMk cId="3260502042" sldId="324"/>
            <ac:spMk id="2" creationId="{ACCD349A-F904-E3C5-7698-FF4DE942288F}"/>
          </ac:spMkLst>
        </pc:spChg>
        <pc:spChg chg="mod ord">
          <ac:chgData name="Stijn Willekens" userId="d5194a5c-344e-4095-a7bf-18bd1196d792" providerId="ADAL" clId="{A86F1F20-759E-F04F-9933-8636F842DACE}" dt="2023-09-27T20:04:14.005" v="41" actId="700"/>
          <ac:spMkLst>
            <pc:docMk/>
            <pc:sldMk cId="3260502042" sldId="324"/>
            <ac:spMk id="3" creationId="{00000000-0000-0000-0000-000000000000}"/>
          </ac:spMkLst>
        </pc:spChg>
        <pc:spChg chg="mod ord">
          <ac:chgData name="Stijn Willekens" userId="d5194a5c-344e-4095-a7bf-18bd1196d792" providerId="ADAL" clId="{A86F1F20-759E-F04F-9933-8636F842DACE}" dt="2023-09-27T20:04:14.005" v="41" actId="700"/>
          <ac:spMkLst>
            <pc:docMk/>
            <pc:sldMk cId="3260502042" sldId="324"/>
            <ac:spMk id="4" creationId="{00000000-0000-0000-0000-000000000000}"/>
          </ac:spMkLst>
        </pc:spChg>
        <pc:spChg chg="add mod ord">
          <ac:chgData name="Stijn Willekens" userId="d5194a5c-344e-4095-a7bf-18bd1196d792" providerId="ADAL" clId="{A86F1F20-759E-F04F-9933-8636F842DACE}" dt="2023-09-27T20:04:14.005" v="41" actId="700"/>
          <ac:spMkLst>
            <pc:docMk/>
            <pc:sldMk cId="3260502042" sldId="324"/>
            <ac:spMk id="5" creationId="{186ACC94-B2E4-F71E-C739-039570A79D39}"/>
          </ac:spMkLst>
        </pc:spChg>
        <pc:spChg chg="add mod ord">
          <ac:chgData name="Stijn Willekens" userId="d5194a5c-344e-4095-a7bf-18bd1196d792" providerId="ADAL" clId="{A86F1F20-759E-F04F-9933-8636F842DACE}" dt="2023-09-27T20:04:14.005" v="41" actId="700"/>
          <ac:spMkLst>
            <pc:docMk/>
            <pc:sldMk cId="3260502042" sldId="324"/>
            <ac:spMk id="6" creationId="{F959942B-7B81-3864-0AA5-6A02A848C826}"/>
          </ac:spMkLst>
        </pc:spChg>
      </pc:sldChg>
      <pc:sldMasterChg chg="delSldLayout">
        <pc:chgData name="Stijn Willekens" userId="d5194a5c-344e-4095-a7bf-18bd1196d792" providerId="ADAL" clId="{A86F1F20-759E-F04F-9933-8636F842DACE}" dt="2023-09-27T20:03:49.568" v="39" actId="2696"/>
        <pc:sldMasterMkLst>
          <pc:docMk/>
          <pc:sldMasterMk cId="1044670281" sldId="2147483715"/>
        </pc:sldMasterMkLst>
        <pc:sldLayoutChg chg="del">
          <pc:chgData name="Stijn Willekens" userId="d5194a5c-344e-4095-a7bf-18bd1196d792" providerId="ADAL" clId="{A86F1F20-759E-F04F-9933-8636F842DACE}" dt="2023-09-27T20:03:49.344" v="19" actId="2696"/>
          <pc:sldLayoutMkLst>
            <pc:docMk/>
            <pc:sldMasterMk cId="1044670281" sldId="2147483715"/>
            <pc:sldLayoutMk cId="2703339611" sldId="2147483762"/>
          </pc:sldLayoutMkLst>
        </pc:sldLayoutChg>
        <pc:sldLayoutChg chg="del">
          <pc:chgData name="Stijn Willekens" userId="d5194a5c-344e-4095-a7bf-18bd1196d792" providerId="ADAL" clId="{A86F1F20-759E-F04F-9933-8636F842DACE}" dt="2023-09-27T20:03:49.411" v="29" actId="2696"/>
          <pc:sldLayoutMkLst>
            <pc:docMk/>
            <pc:sldMasterMk cId="1044670281" sldId="2147483715"/>
            <pc:sldLayoutMk cId="4024163290" sldId="2147483763"/>
          </pc:sldLayoutMkLst>
        </pc:sldLayoutChg>
        <pc:sldLayoutChg chg="del">
          <pc:chgData name="Stijn Willekens" userId="d5194a5c-344e-4095-a7bf-18bd1196d792" providerId="ADAL" clId="{A86F1F20-759E-F04F-9933-8636F842DACE}" dt="2023-09-27T20:03:49.314" v="13" actId="2696"/>
          <pc:sldLayoutMkLst>
            <pc:docMk/>
            <pc:sldMasterMk cId="1044670281" sldId="2147483715"/>
            <pc:sldLayoutMk cId="3090140608" sldId="2147483764"/>
          </pc:sldLayoutMkLst>
        </pc:sldLayoutChg>
        <pc:sldLayoutChg chg="del">
          <pc:chgData name="Stijn Willekens" userId="d5194a5c-344e-4095-a7bf-18bd1196d792" providerId="ADAL" clId="{A86F1F20-759E-F04F-9933-8636F842DACE}" dt="2023-09-27T20:03:49.463" v="35" actId="2696"/>
          <pc:sldLayoutMkLst>
            <pc:docMk/>
            <pc:sldMasterMk cId="1044670281" sldId="2147483715"/>
            <pc:sldLayoutMk cId="3523634539" sldId="2147483765"/>
          </pc:sldLayoutMkLst>
        </pc:sldLayoutChg>
        <pc:sldLayoutChg chg="del">
          <pc:chgData name="Stijn Willekens" userId="d5194a5c-344e-4095-a7bf-18bd1196d792" providerId="ADAL" clId="{A86F1F20-759E-F04F-9933-8636F842DACE}" dt="2023-09-27T20:03:49.405" v="28" actId="2696"/>
          <pc:sldLayoutMkLst>
            <pc:docMk/>
            <pc:sldMasterMk cId="1044670281" sldId="2147483715"/>
            <pc:sldLayoutMk cId="4281738379" sldId="2147483766"/>
          </pc:sldLayoutMkLst>
        </pc:sldLayoutChg>
        <pc:sldLayoutChg chg="del">
          <pc:chgData name="Stijn Willekens" userId="d5194a5c-344e-4095-a7bf-18bd1196d792" providerId="ADAL" clId="{A86F1F20-759E-F04F-9933-8636F842DACE}" dt="2023-09-27T20:03:49.319" v="14" actId="2696"/>
          <pc:sldLayoutMkLst>
            <pc:docMk/>
            <pc:sldMasterMk cId="1044670281" sldId="2147483715"/>
            <pc:sldLayoutMk cId="1253745969" sldId="2147483767"/>
          </pc:sldLayoutMkLst>
        </pc:sldLayoutChg>
        <pc:sldLayoutChg chg="del">
          <pc:chgData name="Stijn Willekens" userId="d5194a5c-344e-4095-a7bf-18bd1196d792" providerId="ADAL" clId="{A86F1F20-759E-F04F-9933-8636F842DACE}" dt="2023-09-27T20:03:49.339" v="18" actId="2696"/>
          <pc:sldLayoutMkLst>
            <pc:docMk/>
            <pc:sldMasterMk cId="1044670281" sldId="2147483715"/>
            <pc:sldLayoutMk cId="3036962813" sldId="2147483768"/>
          </pc:sldLayoutMkLst>
        </pc:sldLayoutChg>
        <pc:sldLayoutChg chg="del">
          <pc:chgData name="Stijn Willekens" userId="d5194a5c-344e-4095-a7bf-18bd1196d792" providerId="ADAL" clId="{A86F1F20-759E-F04F-9933-8636F842DACE}" dt="2023-09-27T20:03:49.334" v="17" actId="2696"/>
          <pc:sldLayoutMkLst>
            <pc:docMk/>
            <pc:sldMasterMk cId="1044670281" sldId="2147483715"/>
            <pc:sldLayoutMk cId="362553430" sldId="2147483770"/>
          </pc:sldLayoutMkLst>
        </pc:sldLayoutChg>
        <pc:sldLayoutChg chg="del">
          <pc:chgData name="Stijn Willekens" userId="d5194a5c-344e-4095-a7bf-18bd1196d792" providerId="ADAL" clId="{A86F1F20-759E-F04F-9933-8636F842DACE}" dt="2023-09-27T20:03:49.370" v="25" actId="2696"/>
          <pc:sldLayoutMkLst>
            <pc:docMk/>
            <pc:sldMasterMk cId="1044670281" sldId="2147483715"/>
            <pc:sldLayoutMk cId="40371637" sldId="2147483771"/>
          </pc:sldLayoutMkLst>
        </pc:sldLayoutChg>
        <pc:sldLayoutChg chg="del">
          <pc:chgData name="Stijn Willekens" userId="d5194a5c-344e-4095-a7bf-18bd1196d792" providerId="ADAL" clId="{A86F1F20-759E-F04F-9933-8636F842DACE}" dt="2023-09-27T20:03:49.292" v="10" actId="2696"/>
          <pc:sldLayoutMkLst>
            <pc:docMk/>
            <pc:sldMasterMk cId="1044670281" sldId="2147483715"/>
            <pc:sldLayoutMk cId="1834146922" sldId="2147483772"/>
          </pc:sldLayoutMkLst>
        </pc:sldLayoutChg>
        <pc:sldLayoutChg chg="del">
          <pc:chgData name="Stijn Willekens" userId="d5194a5c-344e-4095-a7bf-18bd1196d792" providerId="ADAL" clId="{A86F1F20-759E-F04F-9933-8636F842DACE}" dt="2023-09-27T20:03:49.328" v="16" actId="2696"/>
          <pc:sldLayoutMkLst>
            <pc:docMk/>
            <pc:sldMasterMk cId="1044670281" sldId="2147483715"/>
            <pc:sldLayoutMk cId="3868463501" sldId="2147483773"/>
          </pc:sldLayoutMkLst>
        </pc:sldLayoutChg>
        <pc:sldLayoutChg chg="del">
          <pc:chgData name="Stijn Willekens" userId="d5194a5c-344e-4095-a7bf-18bd1196d792" providerId="ADAL" clId="{A86F1F20-759E-F04F-9933-8636F842DACE}" dt="2023-09-27T20:03:49.454" v="33" actId="2696"/>
          <pc:sldLayoutMkLst>
            <pc:docMk/>
            <pc:sldMasterMk cId="1044670281" sldId="2147483715"/>
            <pc:sldLayoutMk cId="3847628986" sldId="2147483774"/>
          </pc:sldLayoutMkLst>
        </pc:sldLayoutChg>
        <pc:sldLayoutChg chg="del">
          <pc:chgData name="Stijn Willekens" userId="d5194a5c-344e-4095-a7bf-18bd1196d792" providerId="ADAL" clId="{A86F1F20-759E-F04F-9933-8636F842DACE}" dt="2023-09-27T20:03:49.349" v="20" actId="2696"/>
          <pc:sldLayoutMkLst>
            <pc:docMk/>
            <pc:sldMasterMk cId="1044670281" sldId="2147483715"/>
            <pc:sldLayoutMk cId="215037995" sldId="2147483775"/>
          </pc:sldLayoutMkLst>
        </pc:sldLayoutChg>
        <pc:sldLayoutChg chg="del">
          <pc:chgData name="Stijn Willekens" userId="d5194a5c-344e-4095-a7bf-18bd1196d792" providerId="ADAL" clId="{A86F1F20-759E-F04F-9933-8636F842DACE}" dt="2023-09-27T20:03:49.459" v="34" actId="2696"/>
          <pc:sldLayoutMkLst>
            <pc:docMk/>
            <pc:sldMasterMk cId="1044670281" sldId="2147483715"/>
            <pc:sldLayoutMk cId="2381320812" sldId="2147483776"/>
          </pc:sldLayoutMkLst>
        </pc:sldLayoutChg>
        <pc:sldLayoutChg chg="del">
          <pc:chgData name="Stijn Willekens" userId="d5194a5c-344e-4095-a7bf-18bd1196d792" providerId="ADAL" clId="{A86F1F20-759E-F04F-9933-8636F842DACE}" dt="2023-09-27T20:03:49.375" v="26" actId="2696"/>
          <pc:sldLayoutMkLst>
            <pc:docMk/>
            <pc:sldMasterMk cId="1044670281" sldId="2147483715"/>
            <pc:sldLayoutMk cId="3625027955" sldId="2147483777"/>
          </pc:sldLayoutMkLst>
        </pc:sldLayoutChg>
        <pc:sldLayoutChg chg="del">
          <pc:chgData name="Stijn Willekens" userId="d5194a5c-344e-4095-a7bf-18bd1196d792" providerId="ADAL" clId="{A86F1F20-759E-F04F-9933-8636F842DACE}" dt="2023-09-27T20:03:49.354" v="21" actId="2696"/>
          <pc:sldLayoutMkLst>
            <pc:docMk/>
            <pc:sldMasterMk cId="1044670281" sldId="2147483715"/>
            <pc:sldLayoutMk cId="1158313294" sldId="2147483778"/>
          </pc:sldLayoutMkLst>
        </pc:sldLayoutChg>
        <pc:sldLayoutChg chg="del">
          <pc:chgData name="Stijn Willekens" userId="d5194a5c-344e-4095-a7bf-18bd1196d792" providerId="ADAL" clId="{A86F1F20-759E-F04F-9933-8636F842DACE}" dt="2023-09-27T20:03:49.470" v="36" actId="2696"/>
          <pc:sldLayoutMkLst>
            <pc:docMk/>
            <pc:sldMasterMk cId="1044670281" sldId="2147483715"/>
            <pc:sldLayoutMk cId="2756849062" sldId="2147483779"/>
          </pc:sldLayoutMkLst>
        </pc:sldLayoutChg>
        <pc:sldLayoutChg chg="del">
          <pc:chgData name="Stijn Willekens" userId="d5194a5c-344e-4095-a7bf-18bd1196d792" providerId="ADAL" clId="{A86F1F20-759E-F04F-9933-8636F842DACE}" dt="2023-09-27T20:03:49.568" v="39" actId="2696"/>
          <pc:sldLayoutMkLst>
            <pc:docMk/>
            <pc:sldMasterMk cId="1044670281" sldId="2147483715"/>
            <pc:sldLayoutMk cId="460346876" sldId="2147483780"/>
          </pc:sldLayoutMkLst>
        </pc:sldLayoutChg>
        <pc:sldLayoutChg chg="del">
          <pc:chgData name="Stijn Willekens" userId="d5194a5c-344e-4095-a7bf-18bd1196d792" providerId="ADAL" clId="{A86F1F20-759E-F04F-9933-8636F842DACE}" dt="2023-09-27T20:03:49.358" v="22" actId="2696"/>
          <pc:sldLayoutMkLst>
            <pc:docMk/>
            <pc:sldMasterMk cId="1044670281" sldId="2147483715"/>
            <pc:sldLayoutMk cId="3238980443" sldId="2147483781"/>
          </pc:sldLayoutMkLst>
        </pc:sldLayoutChg>
        <pc:sldLayoutChg chg="del">
          <pc:chgData name="Stijn Willekens" userId="d5194a5c-344e-4095-a7bf-18bd1196d792" providerId="ADAL" clId="{A86F1F20-759E-F04F-9933-8636F842DACE}" dt="2023-09-27T20:03:49.509" v="38" actId="2696"/>
          <pc:sldLayoutMkLst>
            <pc:docMk/>
            <pc:sldMasterMk cId="1044670281" sldId="2147483715"/>
            <pc:sldLayoutMk cId="4239508880" sldId="2147483782"/>
          </pc:sldLayoutMkLst>
        </pc:sldLayoutChg>
        <pc:sldLayoutChg chg="del">
          <pc:chgData name="Stijn Willekens" userId="d5194a5c-344e-4095-a7bf-18bd1196d792" providerId="ADAL" clId="{A86F1F20-759E-F04F-9933-8636F842DACE}" dt="2023-09-27T20:03:49.449" v="32" actId="2696"/>
          <pc:sldLayoutMkLst>
            <pc:docMk/>
            <pc:sldMasterMk cId="1044670281" sldId="2147483715"/>
            <pc:sldLayoutMk cId="1513057906" sldId="2147483783"/>
          </pc:sldLayoutMkLst>
        </pc:sldLayoutChg>
        <pc:sldLayoutChg chg="del">
          <pc:chgData name="Stijn Willekens" userId="d5194a5c-344e-4095-a7bf-18bd1196d792" providerId="ADAL" clId="{A86F1F20-759E-F04F-9933-8636F842DACE}" dt="2023-09-27T20:03:49.474" v="37" actId="2696"/>
          <pc:sldLayoutMkLst>
            <pc:docMk/>
            <pc:sldMasterMk cId="1044670281" sldId="2147483715"/>
            <pc:sldLayoutMk cId="3694010045" sldId="2147483784"/>
          </pc:sldLayoutMkLst>
        </pc:sldLayoutChg>
        <pc:sldLayoutChg chg="del">
          <pc:chgData name="Stijn Willekens" userId="d5194a5c-344e-4095-a7bf-18bd1196d792" providerId="ADAL" clId="{A86F1F20-759E-F04F-9933-8636F842DACE}" dt="2023-09-27T20:03:49.415" v="30" actId="2696"/>
          <pc:sldLayoutMkLst>
            <pc:docMk/>
            <pc:sldMasterMk cId="1044670281" sldId="2147483715"/>
            <pc:sldLayoutMk cId="4215493833" sldId="2147483785"/>
          </pc:sldLayoutMkLst>
        </pc:sldLayoutChg>
        <pc:sldLayoutChg chg="del">
          <pc:chgData name="Stijn Willekens" userId="d5194a5c-344e-4095-a7bf-18bd1196d792" providerId="ADAL" clId="{A86F1F20-759E-F04F-9933-8636F842DACE}" dt="2023-09-27T20:03:49.324" v="15" actId="2696"/>
          <pc:sldLayoutMkLst>
            <pc:docMk/>
            <pc:sldMasterMk cId="1044670281" sldId="2147483715"/>
            <pc:sldLayoutMk cId="2002426441" sldId="2147483786"/>
          </pc:sldLayoutMkLst>
        </pc:sldLayoutChg>
        <pc:sldLayoutChg chg="del">
          <pc:chgData name="Stijn Willekens" userId="d5194a5c-344e-4095-a7bf-18bd1196d792" providerId="ADAL" clId="{A86F1F20-759E-F04F-9933-8636F842DACE}" dt="2023-09-27T20:03:49.304" v="11" actId="2696"/>
          <pc:sldLayoutMkLst>
            <pc:docMk/>
            <pc:sldMasterMk cId="1044670281" sldId="2147483715"/>
            <pc:sldLayoutMk cId="1193098103" sldId="2147483787"/>
          </pc:sldLayoutMkLst>
        </pc:sldLayoutChg>
        <pc:sldLayoutChg chg="del">
          <pc:chgData name="Stijn Willekens" userId="d5194a5c-344e-4095-a7bf-18bd1196d792" providerId="ADAL" clId="{A86F1F20-759E-F04F-9933-8636F842DACE}" dt="2023-09-27T20:03:49.366" v="24" actId="2696"/>
          <pc:sldLayoutMkLst>
            <pc:docMk/>
            <pc:sldMasterMk cId="1044670281" sldId="2147483715"/>
            <pc:sldLayoutMk cId="3941916865" sldId="2147483788"/>
          </pc:sldLayoutMkLst>
        </pc:sldLayoutChg>
        <pc:sldLayoutChg chg="del">
          <pc:chgData name="Stijn Willekens" userId="d5194a5c-344e-4095-a7bf-18bd1196d792" providerId="ADAL" clId="{A86F1F20-759E-F04F-9933-8636F842DACE}" dt="2023-09-27T20:03:49.362" v="23" actId="2696"/>
          <pc:sldLayoutMkLst>
            <pc:docMk/>
            <pc:sldMasterMk cId="1044670281" sldId="2147483715"/>
            <pc:sldLayoutMk cId="2605674217" sldId="2147483789"/>
          </pc:sldLayoutMkLst>
        </pc:sldLayoutChg>
        <pc:sldLayoutChg chg="del">
          <pc:chgData name="Stijn Willekens" userId="d5194a5c-344e-4095-a7bf-18bd1196d792" providerId="ADAL" clId="{A86F1F20-759E-F04F-9933-8636F842DACE}" dt="2023-09-27T20:03:49.309" v="12" actId="2696"/>
          <pc:sldLayoutMkLst>
            <pc:docMk/>
            <pc:sldMasterMk cId="1044670281" sldId="2147483715"/>
            <pc:sldLayoutMk cId="1959657189" sldId="2147483790"/>
          </pc:sldLayoutMkLst>
        </pc:sldLayoutChg>
        <pc:sldLayoutChg chg="del">
          <pc:chgData name="Stijn Willekens" userId="d5194a5c-344e-4095-a7bf-18bd1196d792" providerId="ADAL" clId="{A86F1F20-759E-F04F-9933-8636F842DACE}" dt="2023-09-27T20:03:49.420" v="31" actId="2696"/>
          <pc:sldLayoutMkLst>
            <pc:docMk/>
            <pc:sldMasterMk cId="1044670281" sldId="2147483715"/>
            <pc:sldLayoutMk cId="2622574322" sldId="2147483791"/>
          </pc:sldLayoutMkLst>
        </pc:sldLayoutChg>
        <pc:sldLayoutChg chg="del">
          <pc:chgData name="Stijn Willekens" userId="d5194a5c-344e-4095-a7bf-18bd1196d792" providerId="ADAL" clId="{A86F1F20-759E-F04F-9933-8636F842DACE}" dt="2023-09-27T20:03:49.380" v="27" actId="2696"/>
          <pc:sldLayoutMkLst>
            <pc:docMk/>
            <pc:sldMasterMk cId="1044670281" sldId="2147483715"/>
            <pc:sldLayoutMk cId="3786735973" sldId="2147483792"/>
          </pc:sldLayoutMkLst>
        </pc:sldLayoutChg>
        <pc:sldLayoutChg chg="del">
          <pc:chgData name="Stijn Willekens" userId="d5194a5c-344e-4095-a7bf-18bd1196d792" providerId="ADAL" clId="{A86F1F20-759E-F04F-9933-8636F842DACE}" dt="2023-09-27T20:03:49.254" v="9" actId="2696"/>
          <pc:sldLayoutMkLst>
            <pc:docMk/>
            <pc:sldMasterMk cId="1044670281" sldId="2147483715"/>
            <pc:sldLayoutMk cId="4123423844" sldId="2147483793"/>
          </pc:sldLayoutMkLst>
        </pc:sldLayoutChg>
      </pc:sldMasterChg>
    </pc:docChg>
  </pc:docChgLst>
  <pc:docChgLst>
    <pc:chgData name="Niels Mangelschots" userId="d78b7357-4a32-4762-a8e6-4e7ce234dc29" providerId="ADAL" clId="{F219E4F3-C315-4FA9-B752-2D45F0C40311}"/>
    <pc:docChg chg="delSld">
      <pc:chgData name="Niels Mangelschots" userId="d78b7357-4a32-4762-a8e6-4e7ce234dc29" providerId="ADAL" clId="{F219E4F3-C315-4FA9-B752-2D45F0C40311}" dt="2023-03-01T09:54:39.176" v="0" actId="47"/>
      <pc:docMkLst>
        <pc:docMk/>
      </pc:docMkLst>
      <pc:sldChg chg="del">
        <pc:chgData name="Niels Mangelschots" userId="d78b7357-4a32-4762-a8e6-4e7ce234dc29" providerId="ADAL" clId="{F219E4F3-C315-4FA9-B752-2D45F0C40311}" dt="2023-03-01T09:54:39.176" v="0" actId="47"/>
        <pc:sldMkLst>
          <pc:docMk/>
          <pc:sldMk cId="4143806194" sldId="325"/>
        </pc:sldMkLst>
      </pc:sldChg>
    </pc:docChg>
  </pc:docChgLst>
  <pc:docChgLst>
    <pc:chgData name="Niels Mangelschots" userId="d78b7357-4a32-4762-a8e6-4e7ce234dc29" providerId="ADAL" clId="{FA32A2CB-5958-44E7-B4D2-B42491F18092}"/>
    <pc:docChg chg="modSld">
      <pc:chgData name="Niels Mangelschots" userId="d78b7357-4a32-4762-a8e6-4e7ce234dc29" providerId="ADAL" clId="{FA32A2CB-5958-44E7-B4D2-B42491F18092}" dt="2023-10-16T07:15:20.613" v="7" actId="20577"/>
      <pc:docMkLst>
        <pc:docMk/>
      </pc:docMkLst>
      <pc:sldChg chg="modSp mod">
        <pc:chgData name="Niels Mangelschots" userId="d78b7357-4a32-4762-a8e6-4e7ce234dc29" providerId="ADAL" clId="{FA32A2CB-5958-44E7-B4D2-B42491F18092}" dt="2023-10-16T07:12:04.999" v="1" actId="113"/>
        <pc:sldMkLst>
          <pc:docMk/>
          <pc:sldMk cId="3946704790" sldId="305"/>
        </pc:sldMkLst>
        <pc:spChg chg="mod">
          <ac:chgData name="Niels Mangelschots" userId="d78b7357-4a32-4762-a8e6-4e7ce234dc29" providerId="ADAL" clId="{FA32A2CB-5958-44E7-B4D2-B42491F18092}" dt="2023-10-16T07:12:04.999" v="1" actId="113"/>
          <ac:spMkLst>
            <pc:docMk/>
            <pc:sldMk cId="3946704790" sldId="305"/>
            <ac:spMk id="2" creationId="{9CDD0F36-EE67-468D-B27F-308E4CB208E0}"/>
          </ac:spMkLst>
        </pc:spChg>
      </pc:sldChg>
      <pc:sldChg chg="modSp mod">
        <pc:chgData name="Niels Mangelschots" userId="d78b7357-4a32-4762-a8e6-4e7ce234dc29" providerId="ADAL" clId="{FA32A2CB-5958-44E7-B4D2-B42491F18092}" dt="2023-10-16T07:12:24.044" v="3" actId="20577"/>
        <pc:sldMkLst>
          <pc:docMk/>
          <pc:sldMk cId="2175082373" sldId="306"/>
        </pc:sldMkLst>
        <pc:spChg chg="mod">
          <ac:chgData name="Niels Mangelschots" userId="d78b7357-4a32-4762-a8e6-4e7ce234dc29" providerId="ADAL" clId="{FA32A2CB-5958-44E7-B4D2-B42491F18092}" dt="2023-10-16T07:12:24.044" v="3" actId="20577"/>
          <ac:spMkLst>
            <pc:docMk/>
            <pc:sldMk cId="2175082373" sldId="306"/>
            <ac:spMk id="2" creationId="{0C5EF62E-AACD-417C-BDBF-243A4F4326A6}"/>
          </ac:spMkLst>
        </pc:spChg>
      </pc:sldChg>
      <pc:sldChg chg="modSp mod">
        <pc:chgData name="Niels Mangelschots" userId="d78b7357-4a32-4762-a8e6-4e7ce234dc29" providerId="ADAL" clId="{FA32A2CB-5958-44E7-B4D2-B42491F18092}" dt="2023-10-16T07:15:20.613" v="7" actId="20577"/>
        <pc:sldMkLst>
          <pc:docMk/>
          <pc:sldMk cId="323911905" sldId="309"/>
        </pc:sldMkLst>
        <pc:spChg chg="mod">
          <ac:chgData name="Niels Mangelschots" userId="d78b7357-4a32-4762-a8e6-4e7ce234dc29" providerId="ADAL" clId="{FA32A2CB-5958-44E7-B4D2-B42491F18092}" dt="2023-10-16T07:15:20.613" v="7" actId="20577"/>
          <ac:spMkLst>
            <pc:docMk/>
            <pc:sldMk cId="323911905" sldId="309"/>
            <ac:spMk id="2" creationId="{0B23AE07-33CF-474C-AF96-052381469E47}"/>
          </ac:spMkLst>
        </pc:spChg>
      </pc:sldChg>
      <pc:sldChg chg="modSp mod">
        <pc:chgData name="Niels Mangelschots" userId="d78b7357-4a32-4762-a8e6-4e7ce234dc29" providerId="ADAL" clId="{FA32A2CB-5958-44E7-B4D2-B42491F18092}" dt="2023-10-16T07:14:52.327" v="5" actId="20577"/>
        <pc:sldMkLst>
          <pc:docMk/>
          <pc:sldMk cId="1890647281" sldId="318"/>
        </pc:sldMkLst>
        <pc:spChg chg="mod">
          <ac:chgData name="Niels Mangelschots" userId="d78b7357-4a32-4762-a8e6-4e7ce234dc29" providerId="ADAL" clId="{FA32A2CB-5958-44E7-B4D2-B42491F18092}" dt="2023-10-16T07:14:52.327" v="5" actId="20577"/>
          <ac:spMkLst>
            <pc:docMk/>
            <pc:sldMk cId="1890647281" sldId="318"/>
            <ac:spMk id="8" creationId="{096AB2AD-9572-459B-8D72-3812E981FDC8}"/>
          </ac:spMkLst>
        </pc:spChg>
      </pc:sldChg>
    </pc:docChg>
  </pc:docChgLst>
  <pc:docChgLst>
    <pc:chgData name="Stijn Willekens" userId="d5194a5c-344e-4095-a7bf-18bd1196d792" providerId="ADAL" clId="{0343430E-0961-4E91-9A7C-947A9D43431A}"/>
    <pc:docChg chg="undo custSel modSld">
      <pc:chgData name="Stijn Willekens" userId="d5194a5c-344e-4095-a7bf-18bd1196d792" providerId="ADAL" clId="{0343430E-0961-4E91-9A7C-947A9D43431A}" dt="2023-10-10T13:38:09.927" v="16" actId="478"/>
      <pc:docMkLst>
        <pc:docMk/>
      </pc:docMkLst>
      <pc:sldChg chg="addSp delSp modSp mod modClrScheme chgLayout">
        <pc:chgData name="Stijn Willekens" userId="d5194a5c-344e-4095-a7bf-18bd1196d792" providerId="ADAL" clId="{0343430E-0961-4E91-9A7C-947A9D43431A}" dt="2023-10-10T13:34:54.136" v="1" actId="478"/>
        <pc:sldMkLst>
          <pc:docMk/>
          <pc:sldMk cId="138304152" sldId="302"/>
        </pc:sldMkLst>
        <pc:spChg chg="add del mod ord">
          <ac:chgData name="Stijn Willekens" userId="d5194a5c-344e-4095-a7bf-18bd1196d792" providerId="ADAL" clId="{0343430E-0961-4E91-9A7C-947A9D43431A}" dt="2023-10-10T13:34:54.136" v="1" actId="478"/>
          <ac:spMkLst>
            <pc:docMk/>
            <pc:sldMk cId="138304152" sldId="302"/>
            <ac:spMk id="2" creationId="{E51C69EF-34AC-4D4E-A794-74F2D0D8F28B}"/>
          </ac:spMkLst>
        </pc:spChg>
        <pc:spChg chg="mod ord">
          <ac:chgData name="Stijn Willekens" userId="d5194a5c-344e-4095-a7bf-18bd1196d792" providerId="ADAL" clId="{0343430E-0961-4E91-9A7C-947A9D43431A}" dt="2023-10-10T13:34:49.445" v="0" actId="700"/>
          <ac:spMkLst>
            <pc:docMk/>
            <pc:sldMk cId="138304152" sldId="302"/>
            <ac:spMk id="3" creationId="{00000000-0000-0000-0000-000000000000}"/>
          </ac:spMkLst>
        </pc:spChg>
        <pc:spChg chg="mod ord">
          <ac:chgData name="Stijn Willekens" userId="d5194a5c-344e-4095-a7bf-18bd1196d792" providerId="ADAL" clId="{0343430E-0961-4E91-9A7C-947A9D43431A}" dt="2023-10-10T13:34:49.445" v="0" actId="700"/>
          <ac:spMkLst>
            <pc:docMk/>
            <pc:sldMk cId="138304152" sldId="302"/>
            <ac:spMk id="4" creationId="{00000000-0000-0000-0000-000000000000}"/>
          </ac:spMkLst>
        </pc:spChg>
        <pc:spChg chg="mod ord">
          <ac:chgData name="Stijn Willekens" userId="d5194a5c-344e-4095-a7bf-18bd1196d792" providerId="ADAL" clId="{0343430E-0961-4E91-9A7C-947A9D43431A}" dt="2023-10-10T13:34:49.445" v="0" actId="700"/>
          <ac:spMkLst>
            <pc:docMk/>
            <pc:sldMk cId="138304152" sldId="302"/>
            <ac:spMk id="5" creationId="{00000000-0000-0000-0000-000000000000}"/>
          </ac:spMkLst>
        </pc:spChg>
        <pc:spChg chg="mod ord">
          <ac:chgData name="Stijn Willekens" userId="d5194a5c-344e-4095-a7bf-18bd1196d792" providerId="ADAL" clId="{0343430E-0961-4E91-9A7C-947A9D43431A}" dt="2023-10-10T13:34:49.445" v="0" actId="700"/>
          <ac:spMkLst>
            <pc:docMk/>
            <pc:sldMk cId="138304152" sldId="302"/>
            <ac:spMk id="6" creationId="{64B5F9E9-4C48-4231-9823-E43B05381636}"/>
          </ac:spMkLst>
        </pc:spChg>
      </pc:sldChg>
      <pc:sldChg chg="addSp delSp mod">
        <pc:chgData name="Stijn Willekens" userId="d5194a5c-344e-4095-a7bf-18bd1196d792" providerId="ADAL" clId="{0343430E-0961-4E91-9A7C-947A9D43431A}" dt="2023-10-10T13:38:09.927" v="16" actId="478"/>
        <pc:sldMkLst>
          <pc:docMk/>
          <pc:sldMk cId="4091343800" sldId="303"/>
        </pc:sldMkLst>
        <pc:spChg chg="add del">
          <ac:chgData name="Stijn Willekens" userId="d5194a5c-344e-4095-a7bf-18bd1196d792" providerId="ADAL" clId="{0343430E-0961-4E91-9A7C-947A9D43431A}" dt="2023-10-10T13:38:09.927" v="16" actId="478"/>
          <ac:spMkLst>
            <pc:docMk/>
            <pc:sldMk cId="4091343800" sldId="303"/>
            <ac:spMk id="9" creationId="{17021640-FE93-4E09-8CD7-EEE54AEC5E36}"/>
          </ac:spMkLst>
        </pc:spChg>
      </pc:sldChg>
      <pc:sldChg chg="delSp mod">
        <pc:chgData name="Stijn Willekens" userId="d5194a5c-344e-4095-a7bf-18bd1196d792" providerId="ADAL" clId="{0343430E-0961-4E91-9A7C-947A9D43431A}" dt="2023-10-10T13:35:02.148" v="2" actId="478"/>
        <pc:sldMkLst>
          <pc:docMk/>
          <pc:sldMk cId="2120732589" sldId="304"/>
        </pc:sldMkLst>
        <pc:spChg chg="del">
          <ac:chgData name="Stijn Willekens" userId="d5194a5c-344e-4095-a7bf-18bd1196d792" providerId="ADAL" clId="{0343430E-0961-4E91-9A7C-947A9D43431A}" dt="2023-10-10T13:35:02.148" v="2" actId="478"/>
          <ac:spMkLst>
            <pc:docMk/>
            <pc:sldMk cId="2120732589" sldId="304"/>
            <ac:spMk id="7" creationId="{A26D4D84-E43B-FB8D-CAAB-154449C4AFBA}"/>
          </ac:spMkLst>
        </pc:spChg>
      </pc:sldChg>
      <pc:sldChg chg="addSp delSp modSp mod">
        <pc:chgData name="Stijn Willekens" userId="d5194a5c-344e-4095-a7bf-18bd1196d792" providerId="ADAL" clId="{0343430E-0961-4E91-9A7C-947A9D43431A}" dt="2023-10-10T13:35:39.625" v="9" actId="478"/>
        <pc:sldMkLst>
          <pc:docMk/>
          <pc:sldMk cId="2905609482" sldId="308"/>
        </pc:sldMkLst>
        <pc:spChg chg="mod">
          <ac:chgData name="Stijn Willekens" userId="d5194a5c-344e-4095-a7bf-18bd1196d792" providerId="ADAL" clId="{0343430E-0961-4E91-9A7C-947A9D43431A}" dt="2023-10-10T13:35:31.658" v="5" actId="14100"/>
          <ac:spMkLst>
            <pc:docMk/>
            <pc:sldMk cId="2905609482" sldId="308"/>
            <ac:spMk id="2" creationId="{F24EBC16-3066-49C3-AE98-DC04CD12B2E0}"/>
          </ac:spMkLst>
        </pc:spChg>
        <pc:spChg chg="add del mod">
          <ac:chgData name="Stijn Willekens" userId="d5194a5c-344e-4095-a7bf-18bd1196d792" providerId="ADAL" clId="{0343430E-0961-4E91-9A7C-947A9D43431A}" dt="2023-10-10T13:35:39.625" v="9" actId="478"/>
          <ac:spMkLst>
            <pc:docMk/>
            <pc:sldMk cId="2905609482" sldId="308"/>
            <ac:spMk id="6" creationId="{ADF6494E-35C2-4BB8-715C-CC3A906F5EB0}"/>
          </ac:spMkLst>
        </pc:spChg>
      </pc:sldChg>
      <pc:sldChg chg="modSp mod">
        <pc:chgData name="Stijn Willekens" userId="d5194a5c-344e-4095-a7bf-18bd1196d792" providerId="ADAL" clId="{0343430E-0961-4E91-9A7C-947A9D43431A}" dt="2023-10-10T13:36:08.042" v="10" actId="14100"/>
        <pc:sldMkLst>
          <pc:docMk/>
          <pc:sldMk cId="1544523921" sldId="314"/>
        </pc:sldMkLst>
        <pc:spChg chg="mod">
          <ac:chgData name="Stijn Willekens" userId="d5194a5c-344e-4095-a7bf-18bd1196d792" providerId="ADAL" clId="{0343430E-0961-4E91-9A7C-947A9D43431A}" dt="2023-10-10T13:36:08.042" v="10" actId="14100"/>
          <ac:spMkLst>
            <pc:docMk/>
            <pc:sldMk cId="1544523921" sldId="314"/>
            <ac:spMk id="2" creationId="{E2B0A7FA-1E62-4F27-8446-C1520098F5E4}"/>
          </ac:spMkLst>
        </pc:spChg>
      </pc:sldChg>
      <pc:sldChg chg="modSp mod">
        <pc:chgData name="Stijn Willekens" userId="d5194a5c-344e-4095-a7bf-18bd1196d792" providerId="ADAL" clId="{0343430E-0961-4E91-9A7C-947A9D43431A}" dt="2023-10-10T13:36:13.575" v="11" actId="14100"/>
        <pc:sldMkLst>
          <pc:docMk/>
          <pc:sldMk cId="3792723950" sldId="315"/>
        </pc:sldMkLst>
        <pc:spChg chg="mod">
          <ac:chgData name="Stijn Willekens" userId="d5194a5c-344e-4095-a7bf-18bd1196d792" providerId="ADAL" clId="{0343430E-0961-4E91-9A7C-947A9D43431A}" dt="2023-10-10T13:36:13.575" v="11" actId="14100"/>
          <ac:spMkLst>
            <pc:docMk/>
            <pc:sldMk cId="3792723950" sldId="315"/>
            <ac:spMk id="2" creationId="{E2B0A7FA-1E62-4F27-8446-C1520098F5E4}"/>
          </ac:spMkLst>
        </pc:spChg>
      </pc:sldChg>
      <pc:sldChg chg="modSp mod">
        <pc:chgData name="Stijn Willekens" userId="d5194a5c-344e-4095-a7bf-18bd1196d792" providerId="ADAL" clId="{0343430E-0961-4E91-9A7C-947A9D43431A}" dt="2023-10-10T13:36:28.789" v="13" actId="1036"/>
        <pc:sldMkLst>
          <pc:docMk/>
          <pc:sldMk cId="496255224" sldId="319"/>
        </pc:sldMkLst>
        <pc:picChg chg="mod">
          <ac:chgData name="Stijn Willekens" userId="d5194a5c-344e-4095-a7bf-18bd1196d792" providerId="ADAL" clId="{0343430E-0961-4E91-9A7C-947A9D43431A}" dt="2023-10-10T13:36:28.789" v="13" actId="1036"/>
          <ac:picMkLst>
            <pc:docMk/>
            <pc:sldMk cId="496255224" sldId="319"/>
            <ac:picMk id="6" creationId="{1BFB0378-C3D0-DAD0-C376-499931040D00}"/>
          </ac:picMkLst>
        </pc:picChg>
      </pc:sldChg>
      <pc:sldChg chg="modSp mod">
        <pc:chgData name="Stijn Willekens" userId="d5194a5c-344e-4095-a7bf-18bd1196d792" providerId="ADAL" clId="{0343430E-0961-4E91-9A7C-947A9D43431A}" dt="2023-10-10T13:36:35.658" v="14" actId="14100"/>
        <pc:sldMkLst>
          <pc:docMk/>
          <pc:sldMk cId="3703163777" sldId="322"/>
        </pc:sldMkLst>
        <pc:spChg chg="mod">
          <ac:chgData name="Stijn Willekens" userId="d5194a5c-344e-4095-a7bf-18bd1196d792" providerId="ADAL" clId="{0343430E-0961-4E91-9A7C-947A9D43431A}" dt="2023-10-10T13:36:35.658" v="14" actId="14100"/>
          <ac:spMkLst>
            <pc:docMk/>
            <pc:sldMk cId="3703163777" sldId="322"/>
            <ac:spMk id="2" creationId="{CF4EF958-26D9-4B92-8395-89E65C36FCB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16/10/2023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16/10/2023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32130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18364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2438389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5479683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9287809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838544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8538164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859632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303590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8051645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0325896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5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1182630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2557116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408875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7300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528205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107921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256278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74002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42178168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5696739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181760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27278408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555932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882868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329725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049437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4985248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234774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9103855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804825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53121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7976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1363461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31048241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8491059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05932274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54517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16/10/2023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80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3402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16/10/2023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2662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16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93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68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5057177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16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3776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4398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16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46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16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52608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98871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24653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88091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8842025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16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00515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58323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14711728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16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8217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1789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16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795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4324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16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7668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16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18401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70793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48331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46736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680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07495213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16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20366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16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98783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16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9637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085812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747774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16/10/2023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4467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9" r:id="rId4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5694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16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4417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icons.getbootstrap.com/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getting-started/introduction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getbootstrap.com/docs/5.3/examples/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tartbootstrap.com/snippets/thumbnail-gallery" TargetMode="External"/><Relationship Id="rId3" Type="http://schemas.openxmlformats.org/officeDocument/2006/relationships/hyperlink" Target="https://startbootstrap.com/themes/admin-dashboard/" TargetMode="External"/><Relationship Id="rId7" Type="http://schemas.openxmlformats.org/officeDocument/2006/relationships/hyperlink" Target="https://startbootstrap.com/themes/blog/" TargetMode="External"/><Relationship Id="rId2" Type="http://schemas.openxmlformats.org/officeDocument/2006/relationships/hyperlink" Target="https://startbootstrap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rtbootstrap.com/themes/portfolio-resume/" TargetMode="External"/><Relationship Id="rId5" Type="http://schemas.openxmlformats.org/officeDocument/2006/relationships/hyperlink" Target="https://startbootstrap.com/themes/business-corporate/" TargetMode="External"/><Relationship Id="rId4" Type="http://schemas.openxmlformats.org/officeDocument/2006/relationships/hyperlink" Target="https://startbootstrap.com/themes/landing-pages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3/layout/containers/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Websites</a:t>
            </a:r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>
                <a:latin typeface="Poppins Thin"/>
                <a:cs typeface="Poppins Thin"/>
              </a:rPr>
              <a:t>Bootstrap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1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5D3857-4BBB-4EA4-B134-ED67391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Button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1B56BB-150C-47C5-B6BF-B44B86F38DC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5E7CF9-B832-4156-94B9-71A323ED801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2B0A7FA-1E62-4F27-8446-C1520098F5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/>
              <a:t>Bepaalde tags kan je omvormen naar een button zoals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>
                <a:solidFill>
                  <a:srgbClr val="009CAB"/>
                </a:solidFill>
              </a:rPr>
              <a:t>&lt;a&gt;</a:t>
            </a:r>
            <a:r>
              <a:rPr lang="nl-BE" sz="2400"/>
              <a:t>, </a:t>
            </a:r>
            <a:r>
              <a:rPr lang="nl-BE" sz="2400" b="1">
                <a:solidFill>
                  <a:srgbClr val="009CAB"/>
                </a:solidFill>
              </a:rPr>
              <a:t>&lt;button&gt; </a:t>
            </a:r>
            <a:r>
              <a:rPr lang="nl-BE" sz="2400"/>
              <a:t>en </a:t>
            </a:r>
            <a:r>
              <a:rPr lang="nl-BE" sz="2400" b="1">
                <a:solidFill>
                  <a:srgbClr val="009CAB"/>
                </a:solidFill>
              </a:rPr>
              <a:t>&lt;input&gt;</a:t>
            </a:r>
          </a:p>
          <a:p>
            <a:pPr lvl="1"/>
            <a:r>
              <a:rPr lang="nl-BE" sz="2400"/>
              <a:t>Verschillende soorten stijlen ingebouwd</a:t>
            </a:r>
          </a:p>
          <a:p>
            <a:pPr lvl="1"/>
            <a:r>
              <a:rPr lang="nl-BE" sz="2400"/>
              <a:t>Sizes (small, default en large)</a:t>
            </a:r>
          </a:p>
          <a:p>
            <a:pPr lvl="1"/>
            <a:r>
              <a:rPr lang="nl-BE" sz="2400" err="1"/>
              <a:t>States</a:t>
            </a:r>
            <a:r>
              <a:rPr lang="nl-BE" sz="2400"/>
              <a:t> (</a:t>
            </a:r>
            <a:r>
              <a:rPr lang="nl-BE" sz="2400" err="1"/>
              <a:t>active</a:t>
            </a:r>
            <a:r>
              <a:rPr lang="nl-BE" sz="2400"/>
              <a:t> &amp; </a:t>
            </a:r>
            <a:r>
              <a:rPr lang="nl-BE" sz="2400" err="1"/>
              <a:t>disabled</a:t>
            </a:r>
            <a:r>
              <a:rPr lang="nl-BE" sz="2400"/>
              <a:t>)</a:t>
            </a:r>
          </a:p>
          <a:p>
            <a:pPr lvl="1"/>
            <a:r>
              <a:rPr lang="nl-BE" sz="2400"/>
              <a:t>..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16FC4A9-4F73-4179-BFD9-E942A674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99" y="3770758"/>
            <a:ext cx="5057775" cy="3722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319F3AC-07D7-416C-8875-762F9A02D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99" y="3421359"/>
            <a:ext cx="4692854" cy="39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7B967A-36C8-1323-51D8-CCA8B940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682" y="3027002"/>
            <a:ext cx="3276971" cy="40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8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997DF7-F98D-438A-9CC9-66504876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Alert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FC9390-1A6B-4911-84EE-EF0D4930624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ADE87D-FE50-4AFD-86D0-603E51E59C5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F47D46C-4ACE-4EFF-9DAA-93330509BA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b="1"/>
              <a:t>Waarschuwingsberichten</a:t>
            </a:r>
          </a:p>
          <a:p>
            <a:pPr lvl="1"/>
            <a:r>
              <a:rPr lang="nl-BE"/>
              <a:t>Primary</a:t>
            </a:r>
          </a:p>
          <a:p>
            <a:pPr lvl="1"/>
            <a:r>
              <a:rPr lang="nl-BE"/>
              <a:t>Secondary</a:t>
            </a:r>
          </a:p>
          <a:p>
            <a:pPr lvl="1"/>
            <a:r>
              <a:rPr lang="nl-BE"/>
              <a:t>Success</a:t>
            </a:r>
          </a:p>
          <a:p>
            <a:pPr lvl="1"/>
            <a:r>
              <a:rPr lang="nl-BE"/>
              <a:t>Danger</a:t>
            </a:r>
          </a:p>
          <a:p>
            <a:pPr lvl="1"/>
            <a:r>
              <a:rPr lang="nl-BE"/>
              <a:t>Warning</a:t>
            </a:r>
          </a:p>
          <a:p>
            <a:pPr lvl="1"/>
            <a:r>
              <a:rPr lang="nl-BE"/>
              <a:t>Info</a:t>
            </a:r>
          </a:p>
          <a:p>
            <a:pPr lvl="1"/>
            <a:r>
              <a:rPr lang="nl-BE"/>
              <a:t>Light</a:t>
            </a:r>
          </a:p>
          <a:p>
            <a:pPr lvl="1"/>
            <a:r>
              <a:rPr lang="nl-BE"/>
              <a:t>Dark</a:t>
            </a:r>
          </a:p>
          <a:p>
            <a:pPr lvl="1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EB24DE-FE09-4D61-8910-E3941C7B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462" y="3818666"/>
            <a:ext cx="3987840" cy="1612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A13F1-0A8B-8829-D73A-E632CC36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29" y="2882758"/>
            <a:ext cx="4952473" cy="936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7470D-9684-38D0-3AEB-09803792E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25" y="1458273"/>
            <a:ext cx="4940378" cy="14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5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D71B66E-810C-49FD-B023-2C8F40B2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Navbar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1C920A-8B2D-4309-85A8-7318AD74037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6EF9AD3-6CBC-4AC8-BC8E-93BA7E1D1BD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5A0AB21-64D1-4693-8E23-BF71B92DFB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sz="3200"/>
              <a:t>Branding</a:t>
            </a:r>
          </a:p>
          <a:p>
            <a:pPr lvl="1"/>
            <a:r>
              <a:rPr lang="nl-NL" sz="3200"/>
              <a:t>Navigatie items</a:t>
            </a:r>
          </a:p>
          <a:p>
            <a:pPr lvl="2">
              <a:buFont typeface="Nunito Light" pitchFamily="2" charset="0"/>
              <a:buChar char="×"/>
            </a:pPr>
            <a:r>
              <a:rPr lang="nl-NL" sz="3000"/>
              <a:t>Menu items</a:t>
            </a:r>
          </a:p>
          <a:p>
            <a:pPr lvl="2">
              <a:buFont typeface="Nunito Light" pitchFamily="2" charset="0"/>
              <a:buChar char="×"/>
            </a:pPr>
            <a:r>
              <a:rPr lang="nl-NL" sz="3000"/>
              <a:t>Dropdown menu</a:t>
            </a:r>
          </a:p>
          <a:p>
            <a:pPr lvl="1"/>
            <a:r>
              <a:rPr lang="nl-NL" sz="3200" err="1"/>
              <a:t>Responsive</a:t>
            </a:r>
            <a:r>
              <a:rPr lang="nl-NL" sz="3200"/>
              <a:t> </a:t>
            </a:r>
            <a:r>
              <a:rPr lang="nl-NL" sz="3200" err="1"/>
              <a:t>toggler</a:t>
            </a:r>
            <a:endParaRPr lang="nl-NL" sz="3200"/>
          </a:p>
          <a:p>
            <a:pPr lvl="1"/>
            <a:r>
              <a:rPr lang="nl-NL" sz="3200"/>
              <a:t>Opties </a:t>
            </a:r>
            <a:r>
              <a:rPr lang="nl-NL" sz="3200" err="1"/>
              <a:t>navbar</a:t>
            </a:r>
            <a:endParaRPr lang="nl-NL" sz="3000"/>
          </a:p>
          <a:p>
            <a:pPr lvl="2">
              <a:buFont typeface="Nunito Light" pitchFamily="2" charset="0"/>
              <a:buChar char="×"/>
            </a:pPr>
            <a:r>
              <a:rPr lang="nl-BE"/>
              <a:t>Static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Fixed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Bottom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E549D-DC47-4D22-A8F1-3209AECD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931" y="4018987"/>
            <a:ext cx="5781304" cy="1665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AE114-3803-43BE-A9BF-212B8B5AB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98" y="1506828"/>
            <a:ext cx="5803638" cy="25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5D3857-4BBB-4EA4-B134-ED67391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Badge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1B56BB-150C-47C5-B6BF-B44B86F38DC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5E7CF9-B832-4156-94B9-71A323ED801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2B0A7FA-1E62-4F27-8446-C1520098F5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/>
              <a:t>Labels</a:t>
            </a:r>
          </a:p>
          <a:p>
            <a:pPr lvl="1"/>
            <a:r>
              <a:rPr lang="nl-BE"/>
              <a:t>Numerieke indicatie</a:t>
            </a:r>
          </a:p>
          <a:p>
            <a:pPr lvl="1"/>
            <a:r>
              <a:rPr lang="nl-BE"/>
              <a:t>Bijkomende informatie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FAD15E-13C6-3583-AF61-9BCC9837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61" y="1131263"/>
            <a:ext cx="5164392" cy="3055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D545D-2E60-340F-007F-9393EF7E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61" y="5351742"/>
            <a:ext cx="2886075" cy="857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55DCBD-86AE-252C-0727-72705CB1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073" y="5148097"/>
            <a:ext cx="1724025" cy="1028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E1687-7DB7-93EC-0CB9-829C7CEB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61" y="4420949"/>
            <a:ext cx="5321636" cy="3377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B28952-E4DA-61A7-AD34-2A0C046C4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162" y="4747716"/>
            <a:ext cx="5321636" cy="3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857223-66E0-408C-990E-0D1667E7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Table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7A5C2F6-74DA-4291-9739-804D6D31343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98DFFF-C87C-459F-9EC1-8BA5B84419B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1BE2083-59C8-4040-8C19-9CE5FE78EBD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sz="2400"/>
              <a:t>Basic</a:t>
            </a:r>
          </a:p>
          <a:p>
            <a:pPr lvl="1"/>
            <a:r>
              <a:rPr lang="nl-NL" sz="2400"/>
              <a:t>Striped rows</a:t>
            </a:r>
          </a:p>
          <a:p>
            <a:pPr lvl="1"/>
            <a:r>
              <a:rPr lang="nl-NL" sz="2400"/>
              <a:t>Bordered table</a:t>
            </a:r>
          </a:p>
          <a:p>
            <a:pPr lvl="1"/>
            <a:r>
              <a:rPr lang="nl-NL" sz="2400"/>
              <a:t>Hover rows</a:t>
            </a:r>
          </a:p>
          <a:p>
            <a:pPr lvl="1"/>
            <a:r>
              <a:rPr lang="nl-NL" sz="2400"/>
              <a:t>Condensed (compacter, small)</a:t>
            </a:r>
          </a:p>
          <a:p>
            <a:pPr lvl="1"/>
            <a:r>
              <a:rPr lang="nl-NL" sz="2400"/>
              <a:t>Contextual classes (rijen kleuren)</a:t>
            </a:r>
          </a:p>
          <a:p>
            <a:pPr lvl="1"/>
            <a:r>
              <a:rPr lang="nl-NL" sz="2400"/>
              <a:t>Responsive (scroll bar horizontaal)</a:t>
            </a:r>
          </a:p>
          <a:p>
            <a:endParaRPr lang="nl-NL" sz="2000"/>
          </a:p>
          <a:p>
            <a:endParaRPr lang="nl-NL" sz="2000"/>
          </a:p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983A3-7CEB-ADA7-B282-1282E853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375" y="1536033"/>
            <a:ext cx="5000625" cy="1130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DD4D5-D165-3103-B093-D36D85BE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75" y="2942622"/>
            <a:ext cx="5000625" cy="27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8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F888947-58E6-49B2-A517-05352DB1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Image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C60D76-D1E1-41CE-AEFC-5DAAFF4DE76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7B7730-A353-4ABF-BA5F-7BCA52D452D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836D2B2-B343-44A1-B8F7-75743E2460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b="1"/>
              <a:t>Afbeelding en vormen</a:t>
            </a:r>
          </a:p>
          <a:p>
            <a:pPr lvl="1"/>
            <a:r>
              <a:rPr lang="nl-NL" sz="2400"/>
              <a:t>Afgeronde hoeken</a:t>
            </a:r>
          </a:p>
          <a:p>
            <a:pPr lvl="1"/>
            <a:r>
              <a:rPr lang="nl-NL" sz="2400"/>
              <a:t>Cirkel</a:t>
            </a:r>
          </a:p>
          <a:p>
            <a:pPr lvl="1"/>
            <a:r>
              <a:rPr lang="nl-NL" sz="2400"/>
              <a:t>Thumbnail</a:t>
            </a:r>
          </a:p>
          <a:p>
            <a:pPr lvl="1"/>
            <a:endParaRPr lang="nl-NL" sz="2400"/>
          </a:p>
          <a:p>
            <a:pPr marL="0" indent="0">
              <a:buNone/>
            </a:pPr>
            <a:r>
              <a:rPr lang="nl-NL" sz="2400" b="1"/>
              <a:t>Responsive afbeeldingen </a:t>
            </a:r>
          </a:p>
          <a:p>
            <a:pPr lvl="1"/>
            <a:r>
              <a:rPr lang="nl-NL" sz="2000"/>
              <a:t>Class = img-fluid</a:t>
            </a:r>
          </a:p>
          <a:p>
            <a:endParaRPr lang="nl-NL" sz="1800"/>
          </a:p>
          <a:p>
            <a:endParaRPr lang="nl-NL" sz="1800"/>
          </a:p>
          <a:p>
            <a:endParaRPr lang="nl-BE" sz="24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98572CC-25B4-4453-88DD-6ED263006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6"/>
          <a:stretch/>
        </p:blipFill>
        <p:spPr>
          <a:xfrm>
            <a:off x="5791199" y="2990734"/>
            <a:ext cx="6029325" cy="12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5D3857-4BBB-4EA4-B134-ED67391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Forms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1B56BB-150C-47C5-B6BF-B44B86F38DC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5E7CF9-B832-4156-94B9-71A323ED801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2B0A7FA-1E62-4F27-8446-C1520098F5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018214" cy="4716463"/>
          </a:xfrm>
        </p:spPr>
        <p:txBody>
          <a:bodyPr/>
          <a:lstStyle/>
          <a:p>
            <a:pPr lvl="1"/>
            <a:r>
              <a:rPr lang="nl-BE" sz="2400"/>
              <a:t>Eenvoudig </a:t>
            </a:r>
            <a:r>
              <a:rPr lang="nl-BE" sz="2400" b="1">
                <a:solidFill>
                  <a:srgbClr val="F04C25"/>
                </a:solidFill>
              </a:rPr>
              <a:t>responsive</a:t>
            </a:r>
            <a:r>
              <a:rPr lang="nl-BE" sz="2400"/>
              <a:t> formulieren opstellen</a:t>
            </a:r>
          </a:p>
          <a:p>
            <a:pPr lvl="1"/>
            <a:r>
              <a:rPr lang="nl-BE" sz="2400"/>
              <a:t>Radiobuttons, </a:t>
            </a:r>
            <a:r>
              <a:rPr lang="nl-BE" sz="2400" err="1"/>
              <a:t>checkboxes</a:t>
            </a:r>
            <a:r>
              <a:rPr lang="nl-BE" sz="2400"/>
              <a:t>,</a:t>
            </a:r>
            <a:br>
              <a:rPr lang="nl-BE" sz="2400"/>
            </a:br>
            <a:r>
              <a:rPr lang="nl-BE" sz="2400"/>
              <a:t>dropdowns..</a:t>
            </a:r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556DB6-8399-4D39-B377-43892E77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1451477"/>
            <a:ext cx="43815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2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5D3857-4BBB-4EA4-B134-ED67391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Icons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1B56BB-150C-47C5-B6BF-B44B86F38DC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5E7CF9-B832-4156-94B9-71A323ED801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2B0A7FA-1E62-4F27-8446-C1520098F5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732464" cy="4716463"/>
          </a:xfrm>
        </p:spPr>
        <p:txBody>
          <a:bodyPr>
            <a:normAutofit/>
          </a:bodyPr>
          <a:lstStyle/>
          <a:p>
            <a:pPr lvl="1"/>
            <a:r>
              <a:rPr lang="en-US" sz="2000" b="0" i="0">
                <a:solidFill>
                  <a:srgbClr val="212529"/>
                </a:solidFill>
                <a:effectLst/>
                <a:latin typeface="+mn-lt"/>
              </a:rPr>
              <a:t>Free, high quality, open-source icon library with over 1,500 icons</a:t>
            </a:r>
          </a:p>
          <a:p>
            <a:pPr lvl="1"/>
            <a:r>
              <a:rPr lang="en-US" sz="2000" err="1">
                <a:solidFill>
                  <a:srgbClr val="212529"/>
                </a:solidFill>
                <a:latin typeface="+mn-lt"/>
              </a:rPr>
              <a:t>Installeren</a:t>
            </a:r>
            <a:r>
              <a:rPr lang="en-US" sz="2000">
                <a:solidFill>
                  <a:srgbClr val="212529"/>
                </a:solidFill>
                <a:latin typeface="+mn-lt"/>
              </a:rPr>
              <a:t> via CDN of local download</a:t>
            </a:r>
          </a:p>
          <a:p>
            <a:pPr lvl="2">
              <a:buFont typeface="Nunito" pitchFamily="2" charset="0"/>
              <a:buChar char="×"/>
            </a:pPr>
            <a:r>
              <a:rPr lang="nl-BE" sz="1800">
                <a:latin typeface="+mn-lt"/>
                <a:hlinkClick r:id="rId2"/>
              </a:rPr>
              <a:t>https://icons.getbootstrap.com/</a:t>
            </a:r>
            <a:endParaRPr lang="nl-BE" sz="1800">
              <a:latin typeface="+mn-lt"/>
            </a:endParaRPr>
          </a:p>
          <a:p>
            <a:pPr lvl="1"/>
            <a:r>
              <a:rPr lang="nl-BE" sz="2000">
                <a:latin typeface="+mn-lt"/>
              </a:rPr>
              <a:t>Icons kan je samen gebruiken met componenten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17279-000D-1FD6-1A03-6290B015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80" y="1360098"/>
            <a:ext cx="5585022" cy="46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2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3017893-64CD-46DB-B9F4-CCE22823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Getting started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893344-09A3-42CF-95E3-0B6DABD4A5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6CAE37-E0EB-42FA-BE99-274DDB304F9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6AB2AD-9572-459B-8D72-3812E981FDC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sz="2800"/>
              <a:t>Include Bootstrap van een </a:t>
            </a:r>
            <a:r>
              <a:rPr lang="nl-NL" sz="2800" b="1">
                <a:solidFill>
                  <a:srgbClr val="F04C25"/>
                </a:solidFill>
              </a:rPr>
              <a:t>CDN</a:t>
            </a:r>
            <a:r>
              <a:rPr lang="nl-NL" sz="2800"/>
              <a:t> (Content Delivery Network)</a:t>
            </a:r>
          </a:p>
          <a:p>
            <a:pPr lvl="2">
              <a:buFont typeface="Nunito Light" pitchFamily="2" charset="0"/>
              <a:buChar char="×"/>
            </a:pPr>
            <a:r>
              <a:rPr lang="nl-NL" sz="2800"/>
              <a:t>Geen aanpassingen mogelijk</a:t>
            </a:r>
          </a:p>
          <a:p>
            <a:pPr lvl="1"/>
            <a:r>
              <a:rPr lang="nl-NL" sz="2800"/>
              <a:t>Via een </a:t>
            </a:r>
            <a:r>
              <a:rPr lang="nl-NL" sz="2800" b="1">
                <a:solidFill>
                  <a:srgbClr val="F04C25"/>
                </a:solidFill>
              </a:rPr>
              <a:t>package manager</a:t>
            </a:r>
            <a:r>
              <a:rPr lang="nl-NL" sz="2800"/>
              <a:t>: NPM, Yarn, Composer…</a:t>
            </a:r>
          </a:p>
          <a:p>
            <a:pPr lvl="1"/>
            <a:r>
              <a:rPr lang="nl-NL" sz="2800"/>
              <a:t>Download</a:t>
            </a:r>
            <a:r>
              <a:rPr lang="nl-NL" sz="2800" b="1">
                <a:solidFill>
                  <a:srgbClr val="F04C25"/>
                </a:solidFill>
              </a:rPr>
              <a:t> </a:t>
            </a:r>
            <a:r>
              <a:rPr lang="nl-NL" sz="2800" b="1">
                <a:solidFill>
                  <a:srgbClr val="F04C25"/>
                </a:solidFill>
                <a:hlinkClick r:id="rId2"/>
              </a:rPr>
              <a:t>Bootstrap</a:t>
            </a:r>
            <a:r>
              <a:rPr lang="nl-NL" sz="2800" b="1">
                <a:solidFill>
                  <a:srgbClr val="F04C25"/>
                </a:solidFill>
              </a:rPr>
              <a:t> </a:t>
            </a:r>
            <a:r>
              <a:rPr lang="nl-NL" sz="2800"/>
              <a:t>-&gt; Docs -&gt; Getting started</a:t>
            </a:r>
          </a:p>
          <a:p>
            <a:pPr lvl="2">
              <a:buFont typeface="Nunito Light" pitchFamily="2" charset="0"/>
              <a:buChar char="×"/>
            </a:pPr>
            <a:r>
              <a:rPr lang="nl-NL" sz="2800"/>
              <a:t>Basis &amp; snelle drop-in files voor uw project</a:t>
            </a:r>
          </a:p>
          <a:p>
            <a:pPr lvl="2">
              <a:buFont typeface="Nunito Light" pitchFamily="2" charset="0"/>
              <a:buChar char="×"/>
            </a:pPr>
            <a:r>
              <a:rPr lang="nl-NL" sz="2800"/>
              <a:t>Bevat compiled en minified CSS, JavaScript, ..</a:t>
            </a:r>
          </a:p>
          <a:p>
            <a:pPr lvl="2">
              <a:buFont typeface="Nunito Light" pitchFamily="2" charset="0"/>
              <a:buChar char="×"/>
            </a:pPr>
            <a:r>
              <a:rPr lang="nl-NL" sz="2800"/>
              <a:t>Geen documentatie of originele files</a:t>
            </a:r>
          </a:p>
          <a:p>
            <a:pPr lvl="2"/>
            <a:endParaRPr lang="nl-NL" sz="3100"/>
          </a:p>
          <a:p>
            <a:pPr algn="ctr"/>
            <a:r>
              <a:rPr lang="nl-BE" sz="2400">
                <a:hlinkClick r:id="rId3"/>
              </a:rPr>
              <a:t>https://getbootstrap.com/docs/5.3/getting-started/introduction/</a:t>
            </a:r>
            <a:endParaRPr lang="nl-BE" sz="2400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064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E090D52-6685-4590-9755-3649F5CD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 zit er in het zip bestand?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A95D29-81F8-4EFB-8686-C2D4DF8F4C0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DC5FBC-1DAF-4B22-AAB9-C6613E8F4A5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C5701E70-CCDB-497F-B06F-4E9A70E899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20000"/>
          </a:bodyPr>
          <a:lstStyle/>
          <a:p>
            <a:pPr marL="0" lvl="1" indent="0">
              <a:buNone/>
            </a:pPr>
            <a:r>
              <a:rPr lang="nl-BE" sz="4500" b="1"/>
              <a:t>CSS map</a:t>
            </a:r>
          </a:p>
          <a:p>
            <a:pPr lvl="1"/>
            <a:r>
              <a:rPr lang="nl-BE"/>
              <a:t>Alle css bestanden die bootstrap nodig heeft</a:t>
            </a:r>
          </a:p>
          <a:p>
            <a:pPr lvl="1"/>
            <a:endParaRPr lang="nl-BE"/>
          </a:p>
          <a:p>
            <a:r>
              <a:rPr lang="nl-BE" sz="4500" b="1"/>
              <a:t>JS map</a:t>
            </a:r>
          </a:p>
          <a:p>
            <a:pPr lvl="1"/>
            <a:r>
              <a:rPr lang="nl-BE"/>
              <a:t>Alle javascript bestanden die bootstrap nodig heeft voor bijvoorbeeld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Alerts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dismissing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Buttons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toggling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states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and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checkbox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/radio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functionality</a:t>
            </a:r>
            <a:endParaRPr lang="nl-BE" b="0" i="0">
              <a:solidFill>
                <a:srgbClr val="212529"/>
              </a:solidFill>
              <a:effectLst/>
              <a:latin typeface="-apple-system"/>
            </a:endParaRPr>
          </a:p>
          <a:p>
            <a:pPr lvl="3"/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Carousel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all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slide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behaviors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controls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and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indicators</a:t>
            </a:r>
          </a:p>
          <a:p>
            <a:pPr lvl="3"/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Collapse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for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toggling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nl-BE" b="0" i="0" err="1">
                <a:solidFill>
                  <a:srgbClr val="212529"/>
                </a:solidFill>
                <a:effectLst/>
                <a:latin typeface="-apple-system"/>
              </a:rPr>
              <a:t>visibility</a:t>
            </a:r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 of content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Dropdowns for displaying and positioning </a:t>
            </a:r>
            <a:endParaRPr lang="nl-BE">
              <a:solidFill>
                <a:srgbClr val="212529"/>
              </a:solidFill>
              <a:latin typeface="-apple-system"/>
            </a:endParaRP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Modals for displaying, positioning, and scroll behavior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Navbar for extending the collapse plugin to implement responsive behavior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Tooltips and popovers for displaying and positioning </a:t>
            </a:r>
          </a:p>
          <a:p>
            <a:pPr lvl="3"/>
            <a:r>
              <a:rPr lang="nl-BE" b="0" i="0">
                <a:solidFill>
                  <a:srgbClr val="212529"/>
                </a:solidFill>
                <a:effectLst/>
                <a:latin typeface="-apple-system"/>
              </a:rPr>
              <a:t>Scrollspy for scroll behavior and navigation updates</a:t>
            </a:r>
          </a:p>
          <a:p>
            <a:pPr lvl="2">
              <a:buFontTx/>
              <a:buChar char="-"/>
            </a:pPr>
            <a:endParaRPr lang="nl-BE"/>
          </a:p>
          <a:p>
            <a:pPr lvl="1"/>
            <a:r>
              <a:rPr lang="nl-BE"/>
              <a:t>Sleep deze mappen in de folder van je website en creëer </a:t>
            </a:r>
            <a:r>
              <a:rPr lang="nl-BE" b="1">
                <a:solidFill>
                  <a:srgbClr val="F04C25"/>
                </a:solidFill>
              </a:rPr>
              <a:t>index.html </a:t>
            </a:r>
            <a:r>
              <a:rPr lang="nl-BE"/>
              <a:t>en </a:t>
            </a:r>
            <a:r>
              <a:rPr lang="nl-BE" b="1">
                <a:solidFill>
                  <a:srgbClr val="F04C25"/>
                </a:solidFill>
              </a:rPr>
              <a:t>index_cdn.html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B0378-C3D0-DAD0-C376-49993104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054" y="1755931"/>
            <a:ext cx="23526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5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Responsive webdesign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sz="2400"/>
              <a:t>Wat is responsive webdesign?</a:t>
            </a:r>
          </a:p>
          <a:p>
            <a:pPr lvl="1"/>
            <a:r>
              <a:rPr lang="nl-NL" sz="2400"/>
              <a:t>Is een </a:t>
            </a:r>
            <a:r>
              <a:rPr lang="nl-NL" sz="2400" b="1">
                <a:solidFill>
                  <a:srgbClr val="EC4B2F"/>
                </a:solidFill>
              </a:rPr>
              <a:t>benadering</a:t>
            </a:r>
            <a:r>
              <a:rPr lang="nl-NL" sz="2400"/>
              <a:t> van webdesign waarbij de developer streeft naar een </a:t>
            </a:r>
            <a:r>
              <a:rPr lang="nl-NL" sz="2400" b="1">
                <a:solidFill>
                  <a:srgbClr val="EC4B2F"/>
                </a:solidFill>
              </a:rPr>
              <a:t>optimale webervaring </a:t>
            </a:r>
            <a:r>
              <a:rPr lang="nl-NL" sz="2400"/>
              <a:t>voor een breed scala aan apparaten zoals desktops, tablets, smartphone, smartwatches, …</a:t>
            </a:r>
          </a:p>
          <a:p>
            <a:endParaRPr lang="nl-BE"/>
          </a:p>
        </p:txBody>
      </p:sp>
      <p:pic>
        <p:nvPicPr>
          <p:cNvPr id="8" name="Tijdelijke aanduiding voor inhoud 12">
            <a:extLst>
              <a:ext uri="{FF2B5EF4-FFF2-40B4-BE49-F238E27FC236}">
                <a16:creationId xmlns:a16="http://schemas.microsoft.com/office/drawing/2014/main" id="{EDEA2CDA-FEE9-40FD-8F71-3E6143AC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501" y="1644568"/>
            <a:ext cx="3965087" cy="40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EAE06A6-72E3-4C32-B985-A6DD8F77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Starter template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EC0B69-DA0E-4BD4-BCB2-68997098A20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1D2EA6-68C3-4A55-AAC9-36253992404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E4803D7-FFCC-4168-A710-8D255BBF2D5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en-US"/>
              <a:t>In </a:t>
            </a:r>
            <a:r>
              <a:rPr lang="en-US" err="1"/>
              <a:t>theorie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b="1">
                <a:solidFill>
                  <a:srgbClr val="EC4B2F"/>
                </a:solidFill>
              </a:rPr>
              <a:t>CDN</a:t>
            </a:r>
            <a:r>
              <a:rPr lang="en-US"/>
              <a:t> offline </a:t>
            </a:r>
            <a:r>
              <a:rPr lang="en-US" err="1"/>
              <a:t>gaan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zal</a:t>
            </a:r>
            <a:r>
              <a:rPr lang="en-US"/>
              <a:t> je website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meer</a:t>
            </a:r>
            <a:r>
              <a:rPr lang="en-US"/>
              <a:t> </a:t>
            </a:r>
            <a:r>
              <a:rPr lang="en-US" err="1"/>
              <a:t>werken</a:t>
            </a:r>
            <a:endParaRPr lang="en-US"/>
          </a:p>
          <a:p>
            <a:pPr lvl="1"/>
            <a:r>
              <a:rPr lang="en-US" err="1"/>
              <a:t>Oplossing</a:t>
            </a:r>
            <a:r>
              <a:rPr lang="en-US"/>
              <a:t>? </a:t>
            </a:r>
          </a:p>
          <a:p>
            <a:pPr lvl="2">
              <a:buFont typeface="Nunito Light" pitchFamily="2" charset="0"/>
              <a:buChar char="×"/>
            </a:pPr>
            <a:r>
              <a:rPr lang="en-US" err="1"/>
              <a:t>Bestanden</a:t>
            </a:r>
            <a:r>
              <a:rPr lang="en-US"/>
              <a:t> </a:t>
            </a:r>
            <a:r>
              <a:rPr lang="en-US" err="1"/>
              <a:t>lokaal</a:t>
            </a:r>
            <a:r>
              <a:rPr lang="en-US"/>
              <a:t> </a:t>
            </a:r>
            <a:r>
              <a:rPr lang="en-US" b="1" err="1"/>
              <a:t>downloaden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b="1" err="1"/>
              <a:t>inladen</a:t>
            </a:r>
            <a:endParaRPr lang="en-US" b="1"/>
          </a:p>
          <a:p>
            <a:pPr lvl="1"/>
            <a:r>
              <a:rPr lang="en-US" err="1"/>
              <a:t>Zie</a:t>
            </a:r>
            <a:r>
              <a:rPr lang="en-US"/>
              <a:t> </a:t>
            </a:r>
            <a:r>
              <a:rPr lang="en-US" err="1"/>
              <a:t>voorbeelden</a:t>
            </a:r>
            <a:r>
              <a:rPr lang="en-US"/>
              <a:t> </a:t>
            </a:r>
            <a:r>
              <a:rPr lang="en-US" b="1">
                <a:solidFill>
                  <a:srgbClr val="F04C25"/>
                </a:solidFill>
              </a:rPr>
              <a:t>starter.html</a:t>
            </a:r>
            <a:endParaRPr lang="nl-BE" b="1">
              <a:solidFill>
                <a:srgbClr val="F04C25"/>
              </a:solidFill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264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9E7C0E-072D-49CE-9507-6339FD99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Starter template met CDN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2F971D-A9A7-40FE-A485-F8ACE74D1FD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D83BC9-581F-4B9D-BB1D-6708D0E420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74F58E-F8DA-4D81-A8CE-1A9ECDD409D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/>
              <a:t>Door een </a:t>
            </a:r>
            <a:r>
              <a:rPr lang="nl-BE" b="1">
                <a:solidFill>
                  <a:srgbClr val="EC4B2F"/>
                </a:solidFill>
              </a:rPr>
              <a:t>Content</a:t>
            </a:r>
            <a:r>
              <a:rPr lang="nl-BE" b="1"/>
              <a:t> </a:t>
            </a:r>
            <a:r>
              <a:rPr lang="nl-BE" b="1">
                <a:solidFill>
                  <a:srgbClr val="EC4B2F"/>
                </a:solidFill>
              </a:rPr>
              <a:t>Delivery</a:t>
            </a:r>
            <a:r>
              <a:rPr lang="nl-BE" b="1"/>
              <a:t> </a:t>
            </a:r>
            <a:r>
              <a:rPr lang="nl-BE" b="1">
                <a:solidFill>
                  <a:srgbClr val="EC4B2F"/>
                </a:solidFill>
              </a:rPr>
              <a:t>Network</a:t>
            </a:r>
            <a:r>
              <a:rPr lang="nl-BE" b="1"/>
              <a:t> </a:t>
            </a:r>
            <a:r>
              <a:rPr lang="nl-BE"/>
              <a:t>te gebruiken moeten we dus helemaal niets downloaden, kant en klaar te gebruiken</a:t>
            </a:r>
          </a:p>
          <a:p>
            <a:pPr lvl="1"/>
            <a:r>
              <a:rPr lang="nl-BE"/>
              <a:t>Maar.. dan kunnen we </a:t>
            </a:r>
            <a:r>
              <a:rPr lang="nl-BE" b="1">
                <a:solidFill>
                  <a:srgbClr val="EC4B2F"/>
                </a:solidFill>
              </a:rPr>
              <a:t>niets</a:t>
            </a:r>
            <a:r>
              <a:rPr lang="nl-BE" b="1"/>
              <a:t> </a:t>
            </a:r>
            <a:r>
              <a:rPr lang="nl-BE" b="1">
                <a:solidFill>
                  <a:srgbClr val="EC4B2F"/>
                </a:solidFill>
              </a:rPr>
              <a:t>aanpassen</a:t>
            </a:r>
            <a:r>
              <a:rPr lang="nl-BE" b="1"/>
              <a:t> </a:t>
            </a:r>
            <a:r>
              <a:rPr lang="nl-BE"/>
              <a:t>of we moeten CSS overschrijven</a:t>
            </a:r>
          </a:p>
          <a:p>
            <a:pPr lvl="1"/>
            <a:r>
              <a:rPr lang="nl-BE"/>
              <a:t>Zie voorbeelden </a:t>
            </a:r>
            <a:r>
              <a:rPr lang="nl-BE" b="1">
                <a:solidFill>
                  <a:srgbClr val="F04C25"/>
                </a:solidFill>
              </a:rPr>
              <a:t>starter_cdn.html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2306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E625382-1205-49E4-A100-CADCC938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Bootstrap </a:t>
            </a:r>
            <a:r>
              <a:rPr lang="nl-BE" err="1"/>
              <a:t>examples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E71AA5-3F8F-41E1-A1B3-13B155953FB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77C945-B27C-4F31-BDBE-CFCCF967331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F4EF958-26D9-4B92-8395-89E65C36FCB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286828" cy="4716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000"/>
              <a:t>Nu je weet hoe je </a:t>
            </a:r>
            <a:r>
              <a:rPr lang="nl-BE" sz="2000" b="1">
                <a:solidFill>
                  <a:srgbClr val="EC4B2F"/>
                </a:solidFill>
              </a:rPr>
              <a:t>Bootstrap</a:t>
            </a:r>
            <a:r>
              <a:rPr lang="nl-BE" sz="2000"/>
              <a:t> kan gebruiken neem eens een kijkje naar de </a:t>
            </a:r>
            <a:r>
              <a:rPr lang="nl-BE" sz="2000" b="1">
                <a:solidFill>
                  <a:srgbClr val="EC4B2F"/>
                </a:solidFill>
              </a:rPr>
              <a:t>Examples</a:t>
            </a:r>
          </a:p>
          <a:p>
            <a:pPr marL="0" indent="0">
              <a:buNone/>
            </a:pPr>
            <a:endParaRPr lang="nl-BE" sz="2000" b="1">
              <a:solidFill>
                <a:srgbClr val="EC4B2F"/>
              </a:solidFill>
            </a:endParaRPr>
          </a:p>
          <a:p>
            <a:pPr algn="ctr"/>
            <a:r>
              <a:rPr lang="nl-BE" sz="2000">
                <a:hlinkClick r:id="rId2"/>
              </a:rPr>
              <a:t>https://getbootstrap.com/docs/5.3/examples/</a:t>
            </a:r>
            <a:endParaRPr lang="nl-BE" sz="20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51871-D4FC-5DB7-9027-3027F00B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1788329"/>
            <a:ext cx="5286828" cy="3281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163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A9EF7A-DE46-420A-B61B-2248F9A4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Bootstrap templates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98884C-75DA-4877-805D-C13CD9531A7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D61DF64-F540-4AEC-9E9E-48014C1DDAB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0FD14B8-84B4-464A-99AF-EC3813B34B1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/>
              <a:t>Surf naar </a:t>
            </a:r>
            <a:r>
              <a:rPr lang="nl-BE">
                <a:hlinkClick r:id="rId2"/>
              </a:rPr>
              <a:t>https://startbootstrap.com/</a:t>
            </a:r>
            <a:endParaRPr lang="nl-BE"/>
          </a:p>
          <a:p>
            <a:pPr lvl="1"/>
            <a:r>
              <a:rPr lang="nl-BE"/>
              <a:t>Kijk naar de gebruikte versie</a:t>
            </a:r>
          </a:p>
          <a:p>
            <a:pPr lvl="1"/>
            <a:r>
              <a:rPr lang="nl-BE"/>
              <a:t>Kies een </a:t>
            </a:r>
            <a:r>
              <a:rPr lang="nl-BE" err="1"/>
              <a:t>theme</a:t>
            </a:r>
            <a:r>
              <a:rPr lang="nl-BE"/>
              <a:t>, download en pas het aan..</a:t>
            </a:r>
          </a:p>
          <a:p>
            <a:pPr lvl="2">
              <a:buFont typeface="Nunito Light" pitchFamily="2" charset="0"/>
              <a:buChar char="×"/>
            </a:pPr>
            <a:r>
              <a:rPr lang="nl-BE"/>
              <a:t>Admin &amp; Dasboard </a:t>
            </a:r>
            <a:r>
              <a:rPr lang="nl-BE" sz="2000">
                <a:hlinkClick r:id="rId3"/>
              </a:rPr>
              <a:t>https://startbootstrap.com/themes/admin-dashboard/</a:t>
            </a:r>
            <a:endParaRPr lang="nl-BE" sz="2000"/>
          </a:p>
          <a:p>
            <a:pPr lvl="2">
              <a:buFont typeface="Nunito Light" pitchFamily="2" charset="0"/>
              <a:buChar char="×"/>
            </a:pPr>
            <a:r>
              <a:rPr lang="nl-BE"/>
              <a:t>Landing Pages </a:t>
            </a:r>
            <a:r>
              <a:rPr lang="nl-BE" sz="2000">
                <a:hlinkClick r:id="rId4"/>
              </a:rPr>
              <a:t>https://startbootstrap.com/themes/landing-pages/</a:t>
            </a:r>
            <a:endParaRPr lang="nl-BE" sz="2000"/>
          </a:p>
          <a:p>
            <a:pPr lvl="2">
              <a:buFont typeface="Nunito Light" pitchFamily="2" charset="0"/>
              <a:buChar char="×"/>
            </a:pPr>
            <a:r>
              <a:rPr lang="nl-BE"/>
              <a:t>Business </a:t>
            </a:r>
            <a:r>
              <a:rPr lang="nl-BE" sz="2000">
                <a:hlinkClick r:id="rId5"/>
              </a:rPr>
              <a:t>https://startbootstrap.com/themes/business-corporate/</a:t>
            </a:r>
            <a:endParaRPr lang="nl-BE" sz="2000"/>
          </a:p>
          <a:p>
            <a:pPr lvl="2">
              <a:buFont typeface="Nunito Light" pitchFamily="2" charset="0"/>
              <a:buChar char="×"/>
            </a:pPr>
            <a:r>
              <a:rPr lang="nl-BE"/>
              <a:t>Portfolio </a:t>
            </a:r>
            <a:r>
              <a:rPr lang="nl-BE" sz="2000">
                <a:hlinkClick r:id="rId6"/>
              </a:rPr>
              <a:t>https://startbootstrap.com/themes/portfolio-resume/</a:t>
            </a:r>
            <a:endParaRPr lang="nl-BE" sz="2000"/>
          </a:p>
          <a:p>
            <a:pPr lvl="2">
              <a:buFont typeface="Nunito Light" pitchFamily="2" charset="0"/>
              <a:buChar char="×"/>
            </a:pPr>
            <a:r>
              <a:rPr lang="nl-BE"/>
              <a:t>Blog </a:t>
            </a:r>
            <a:r>
              <a:rPr lang="nl-BE" sz="2000">
                <a:hlinkClick r:id="rId7"/>
              </a:rPr>
              <a:t>https://startbootstrap.com/themes/blog/</a:t>
            </a:r>
            <a:endParaRPr lang="nl-BE" sz="2000"/>
          </a:p>
          <a:p>
            <a:pPr lvl="1"/>
            <a:r>
              <a:rPr lang="nl-BE">
                <a:hlinkClick r:id="rId8"/>
              </a:rPr>
              <a:t>Startbootstrap.com </a:t>
            </a:r>
            <a:r>
              <a:rPr lang="nl-BE"/>
              <a:t>is zeker niet de enige website die Bootstrap </a:t>
            </a:r>
            <a:r>
              <a:rPr lang="nl-BE" err="1"/>
              <a:t>themes</a:t>
            </a:r>
            <a:r>
              <a:rPr lang="nl-BE"/>
              <a:t> aanbied, Google is je vriend..</a:t>
            </a:r>
          </a:p>
        </p:txBody>
      </p:sp>
    </p:spTree>
    <p:extLst>
      <p:ext uri="{BB962C8B-B14F-4D97-AF65-F5344CB8AC3E}">
        <p14:creationId xmlns:p14="http://schemas.microsoft.com/office/powerpoint/2010/main" val="2670042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959942B-7B81-3864-0AA5-6A02A848C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24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86ACC94-B2E4-F71E-C739-039570A79D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Responsive webdesign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07EC5A4-51D1-32B7-B5AE-621E0025EAB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12BF6-05FE-BB16-8B5D-DC86E839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0" y="1526356"/>
            <a:ext cx="7954798" cy="45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15A035-D07F-AD97-C940-EF571DF1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375" y="1526356"/>
            <a:ext cx="3128089" cy="45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34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Responsive webdesign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F2667-1A01-B268-C24C-11B9D81C2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1" y="1305378"/>
            <a:ext cx="3770180" cy="4417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00BD9-B349-775D-9ABB-B0B2F824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305378"/>
            <a:ext cx="2877879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457D0-7784-6EEC-2D0A-1FCA2BCB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1305377"/>
            <a:ext cx="3641018" cy="441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73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C72797-8E62-4A04-B345-BF750E7F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Wat is Bootstrap?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B0B4D6-C52D-4E10-B01F-F94328461F5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688AAA-EB59-429F-91EC-B1DFE1DCE8A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CDD0F36-EE67-468D-B27F-308E4CB208E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3300"/>
              <a:t>Bootstrap is een verzameling </a:t>
            </a:r>
            <a:r>
              <a:rPr lang="nl-BE" sz="3300">
                <a:solidFill>
                  <a:srgbClr val="EC4B2F"/>
                </a:solidFill>
              </a:rPr>
              <a:t>hulpmiddelen</a:t>
            </a:r>
            <a:r>
              <a:rPr lang="nl-BE" sz="3300"/>
              <a:t> voor het maken van websites </a:t>
            </a:r>
            <a:endParaRPr lang="nl-NL"/>
          </a:p>
          <a:p>
            <a:pPr marL="359410" lvl="1" indent="-359410"/>
            <a:r>
              <a:rPr lang="nl-BE" sz="3300"/>
              <a:t>Het is </a:t>
            </a:r>
            <a:r>
              <a:rPr lang="nl-BE" sz="3300">
                <a:solidFill>
                  <a:srgbClr val="EC4B2F"/>
                </a:solidFill>
              </a:rPr>
              <a:t>gratis</a:t>
            </a:r>
            <a:r>
              <a:rPr lang="nl-BE" sz="3300"/>
              <a:t> en </a:t>
            </a:r>
            <a:r>
              <a:rPr lang="nl-BE" sz="3300">
                <a:solidFill>
                  <a:srgbClr val="EC4B2F"/>
                </a:solidFill>
              </a:rPr>
              <a:t>open</a:t>
            </a:r>
            <a:r>
              <a:rPr lang="nl-BE" sz="3300"/>
              <a:t> </a:t>
            </a:r>
            <a:r>
              <a:rPr lang="nl-BE" sz="3300">
                <a:solidFill>
                  <a:srgbClr val="EC4B2F"/>
                </a:solidFill>
              </a:rPr>
              <a:t>source</a:t>
            </a:r>
          </a:p>
          <a:p>
            <a:pPr marL="359410" lvl="1" indent="-359410"/>
            <a:r>
              <a:rPr lang="nl-BE" sz="3300"/>
              <a:t>Het bevat </a:t>
            </a:r>
            <a:r>
              <a:rPr lang="nl-BE" sz="3300">
                <a:solidFill>
                  <a:srgbClr val="EC4B2F"/>
                </a:solidFill>
              </a:rPr>
              <a:t>sjablonen</a:t>
            </a:r>
            <a:r>
              <a:rPr lang="nl-BE" sz="3300"/>
              <a:t> gebaseerd op HTML en CSS voor typografie, formulieren, knoppen, navigatie en andere interfaceonderdelen</a:t>
            </a:r>
          </a:p>
          <a:p>
            <a:pPr marL="359410" lvl="1" indent="-359410"/>
            <a:endParaRPr lang="nl-BE" sz="3300">
              <a:latin typeface="Nunito Light"/>
            </a:endParaRPr>
          </a:p>
          <a:p>
            <a:pPr marL="0" lvl="1" indent="0" algn="ctr">
              <a:buNone/>
            </a:pPr>
            <a:r>
              <a:rPr lang="nl-BE" sz="3300">
                <a:hlinkClick r:id="rId2"/>
              </a:rPr>
              <a:t>getbootstrap.com</a:t>
            </a:r>
            <a:endParaRPr lang="nl-BE" sz="3300"/>
          </a:p>
          <a:p>
            <a:pPr marL="359410" lvl="1" indent="-359410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670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82B287-711A-4C50-B377-C7F63D4D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Ontstaan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158D97-5023-4415-BB0F-00223CDA5C5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0127DB9-B5EB-48A7-B872-800EE9405A3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C5EF62E-AACD-417C-BDBF-243A4F4326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59410" lvl="1" indent="-359410"/>
            <a:r>
              <a:rPr lang="nl-NL">
                <a:latin typeface="Nunito Light"/>
              </a:rPr>
              <a:t>Ontwikkeld door Mark Otto en Jacob Thornton bij </a:t>
            </a:r>
            <a:r>
              <a:rPr lang="nl-NL" b="1">
                <a:solidFill>
                  <a:srgbClr val="EC4B2F"/>
                </a:solidFill>
                <a:latin typeface="Nunito Light"/>
              </a:rPr>
              <a:t>Twitter</a:t>
            </a:r>
          </a:p>
          <a:p>
            <a:pPr marL="359410" lvl="1" indent="-359410"/>
            <a:r>
              <a:rPr lang="nl-NL">
                <a:latin typeface="Nunito Light"/>
              </a:rPr>
              <a:t>Oorspronkelijk </a:t>
            </a:r>
            <a:r>
              <a:rPr lang="nl-NL" b="1">
                <a:solidFill>
                  <a:srgbClr val="009CAB"/>
                </a:solidFill>
                <a:latin typeface="Nunito Light"/>
              </a:rPr>
              <a:t>Twitter Blueprint </a:t>
            </a:r>
            <a:r>
              <a:rPr lang="nl-NL">
                <a:latin typeface="Nunito Light"/>
              </a:rPr>
              <a:t>genaamd</a:t>
            </a:r>
          </a:p>
          <a:p>
            <a:pPr marL="359410" lvl="1" indent="-359410"/>
            <a:r>
              <a:rPr lang="nl-NL">
                <a:latin typeface="Nunito Light"/>
              </a:rPr>
              <a:t>Nood aan </a:t>
            </a:r>
            <a:r>
              <a:rPr lang="nl-NL" b="1">
                <a:solidFill>
                  <a:srgbClr val="EC4B2F"/>
                </a:solidFill>
                <a:latin typeface="Nunito Light"/>
              </a:rPr>
              <a:t>standaardisatie</a:t>
            </a:r>
            <a:r>
              <a:rPr lang="nl-NL">
                <a:latin typeface="Nunito Light"/>
              </a:rPr>
              <a:t> van de interfaceonderdelen</a:t>
            </a:r>
          </a:p>
          <a:p>
            <a:pPr marL="359410" lvl="1" indent="-359410"/>
            <a:r>
              <a:rPr lang="nl-NL" b="1">
                <a:solidFill>
                  <a:srgbClr val="EC4B2F"/>
                </a:solidFill>
                <a:latin typeface="Nunito Light"/>
              </a:rPr>
              <a:t>Open</a:t>
            </a:r>
            <a:r>
              <a:rPr lang="nl-NL" b="1">
                <a:latin typeface="Nunito Light"/>
              </a:rPr>
              <a:t> </a:t>
            </a:r>
            <a:r>
              <a:rPr lang="nl-NL" b="1">
                <a:solidFill>
                  <a:srgbClr val="EC4B2F"/>
                </a:solidFill>
                <a:latin typeface="Nunito Light"/>
              </a:rPr>
              <a:t>Source</a:t>
            </a:r>
            <a:r>
              <a:rPr lang="nl-NL" b="1">
                <a:latin typeface="Nunito Light"/>
              </a:rPr>
              <a:t> </a:t>
            </a:r>
            <a:r>
              <a:rPr lang="nl-NL">
                <a:latin typeface="Nunito Light"/>
              </a:rPr>
              <a:t>project sinds augustus 2011</a:t>
            </a:r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BF3F79E-1C8D-4D11-A7FF-F2ABBC05B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3" y="3804311"/>
            <a:ext cx="3256559" cy="19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65F2F57-2BFE-4D09-B9A6-07B2604B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Voordelen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C8CB9C-E198-49B9-B4A8-474908BE3D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C3A315-E81C-4124-BC31-B117F856FA1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3053874-5F7A-4D08-85AF-7ABF8DC886F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NL" sz="2000">
                <a:latin typeface="Nunito Light"/>
              </a:rPr>
              <a:t>Eenvoudig te </a:t>
            </a:r>
            <a:r>
              <a:rPr lang="nl-NL" sz="2000" b="1">
                <a:solidFill>
                  <a:srgbClr val="EC4B2F"/>
                </a:solidFill>
                <a:latin typeface="Nunito Light"/>
              </a:rPr>
              <a:t>leren</a:t>
            </a:r>
          </a:p>
          <a:p>
            <a:pPr marL="359410" lvl="1" indent="-359410"/>
            <a:r>
              <a:rPr lang="nl-NL" sz="2000">
                <a:latin typeface="Nunito Light"/>
              </a:rPr>
              <a:t>Veel </a:t>
            </a:r>
            <a:r>
              <a:rPr lang="nl-NL" sz="2000" b="1">
                <a:solidFill>
                  <a:srgbClr val="EC4B2F"/>
                </a:solidFill>
                <a:latin typeface="Nunito Light"/>
              </a:rPr>
              <a:t>tijd</a:t>
            </a:r>
            <a:r>
              <a:rPr lang="nl-NL" sz="2000" b="1">
                <a:latin typeface="Nunito Light"/>
              </a:rPr>
              <a:t> </a:t>
            </a:r>
            <a:r>
              <a:rPr lang="nl-NL" sz="2000" b="1">
                <a:solidFill>
                  <a:srgbClr val="EC4B2F"/>
                </a:solidFill>
                <a:latin typeface="Nunito Light"/>
              </a:rPr>
              <a:t>besparen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Responsive</a:t>
            </a:r>
            <a:r>
              <a:rPr lang="nl-NL" sz="2000">
                <a:latin typeface="Nunito Light"/>
              </a:rPr>
              <a:t> features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Consistent</a:t>
            </a:r>
            <a:r>
              <a:rPr lang="nl-NL" sz="2000">
                <a:latin typeface="Nunito Light"/>
              </a:rPr>
              <a:t> design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Gemakkelijk</a:t>
            </a:r>
            <a:r>
              <a:rPr lang="nl-NL" sz="2000">
                <a:latin typeface="Nunito Light"/>
              </a:rPr>
              <a:t> te gebruiken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Compatible</a:t>
            </a:r>
            <a:r>
              <a:rPr lang="nl-NL" sz="2000">
                <a:latin typeface="Nunito Light"/>
              </a:rPr>
              <a:t> met de moderne browsers</a:t>
            </a:r>
          </a:p>
          <a:p>
            <a:pPr marL="359410" lvl="1" indent="-359410"/>
            <a:r>
              <a:rPr lang="nl-NL" sz="2000" b="1">
                <a:solidFill>
                  <a:srgbClr val="EC4B2F"/>
                </a:solidFill>
                <a:latin typeface="Nunito Light"/>
              </a:rPr>
              <a:t>Open</a:t>
            </a:r>
            <a:r>
              <a:rPr lang="nl-NL" sz="2000" b="1">
                <a:latin typeface="Nunito Light"/>
              </a:rPr>
              <a:t> </a:t>
            </a:r>
            <a:r>
              <a:rPr lang="nl-NL" sz="2000" b="1">
                <a:solidFill>
                  <a:srgbClr val="EC4B2F"/>
                </a:solidFill>
                <a:latin typeface="Nunito Light"/>
              </a:rPr>
              <a:t>Source</a:t>
            </a:r>
            <a:r>
              <a:rPr lang="nl-NL" sz="2000" b="1">
                <a:latin typeface="Nunito Light"/>
              </a:rPr>
              <a:t> </a:t>
            </a:r>
            <a:r>
              <a:rPr lang="nl-NL" sz="2000">
                <a:latin typeface="Nunito Light"/>
              </a:rPr>
              <a:t>(=gratis)</a:t>
            </a:r>
          </a:p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DA7A-0F62-6E0B-C745-E02BF533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71600"/>
            <a:ext cx="5537368" cy="436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3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08556B1-7E22-42F5-A2F3-60405059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Componenten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3A0D3AB-CE23-4532-8D5C-8EFD3320B79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612D76-88D0-4A25-B486-1F87EA41150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24EBC16-3066-49C3-AE98-DC04CD12B2E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760538"/>
            <a:ext cx="5284789" cy="4584700"/>
          </a:xfrm>
        </p:spPr>
        <p:txBody>
          <a:bodyPr>
            <a:normAutofit/>
          </a:bodyPr>
          <a:lstStyle/>
          <a:p>
            <a:pPr lvl="1"/>
            <a:r>
              <a:rPr lang="nl-NL"/>
              <a:t>Containers</a:t>
            </a:r>
          </a:p>
          <a:p>
            <a:pPr lvl="1"/>
            <a:r>
              <a:rPr lang="nl-NL"/>
              <a:t>Tabellen</a:t>
            </a:r>
          </a:p>
          <a:p>
            <a:pPr lvl="1"/>
            <a:r>
              <a:rPr lang="nl-NL"/>
              <a:t>12-grid</a:t>
            </a:r>
          </a:p>
          <a:p>
            <a:pPr lvl="1"/>
            <a:r>
              <a:rPr lang="nl-NL"/>
              <a:t>Typografie</a:t>
            </a:r>
          </a:p>
          <a:p>
            <a:pPr lvl="1"/>
            <a:r>
              <a:rPr lang="nl-NL"/>
              <a:t>Media objects</a:t>
            </a:r>
          </a:p>
          <a:p>
            <a:pPr lvl="1"/>
            <a:r>
              <a:rPr lang="nl-NL"/>
              <a:t>Lijsten</a:t>
            </a:r>
          </a:p>
          <a:p>
            <a:pPr lvl="1"/>
            <a:r>
              <a:rPr lang="nl-NL"/>
              <a:t>Alerts</a:t>
            </a:r>
          </a:p>
          <a:p>
            <a:pPr lvl="1"/>
            <a:r>
              <a:rPr lang="nl-NL"/>
              <a:t>Iconen</a:t>
            </a:r>
          </a:p>
          <a:p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F6494E-35C2-4BB8-715C-CC3A906F5EB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62750" y="1752600"/>
            <a:ext cx="4705350" cy="4584700"/>
          </a:xfrm>
        </p:spPr>
        <p:txBody>
          <a:bodyPr/>
          <a:lstStyle/>
          <a:p>
            <a:pPr lvl="1"/>
            <a:r>
              <a:rPr lang="nl-NL" sz="2400"/>
              <a:t>Badges &amp; labels</a:t>
            </a:r>
          </a:p>
          <a:p>
            <a:pPr lvl="1"/>
            <a:r>
              <a:rPr lang="nl-NL" sz="2400"/>
              <a:t>Progress bars</a:t>
            </a:r>
          </a:p>
          <a:p>
            <a:pPr lvl="1"/>
            <a:r>
              <a:rPr lang="nl-NL" sz="2400"/>
              <a:t>Navigatie &amp; Menu’s</a:t>
            </a:r>
          </a:p>
          <a:p>
            <a:pPr lvl="1"/>
            <a:r>
              <a:rPr lang="nl-NL" sz="2400"/>
              <a:t>Pagination</a:t>
            </a:r>
          </a:p>
          <a:p>
            <a:pPr lvl="1"/>
            <a:r>
              <a:rPr lang="nl-NL" sz="2400"/>
              <a:t>Formulieren</a:t>
            </a:r>
          </a:p>
          <a:p>
            <a:pPr lvl="1"/>
            <a:r>
              <a:rPr lang="nl-NL" sz="2400"/>
              <a:t>Cards</a:t>
            </a:r>
          </a:p>
          <a:p>
            <a:pPr lvl="1"/>
            <a:r>
              <a:rPr lang="nl-NL" sz="2400"/>
              <a:t>…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560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89A315F-BBDC-48AB-A4BE-FF0B7BC0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Container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54D573-ADD1-4AC3-B383-16C595FF7D8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ED8CAB5-A357-497C-A6BA-C182CDAA342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B23AE07-33CF-474C-AF96-052381469E4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3300" b="1"/>
              <a:t>Container</a:t>
            </a:r>
          </a:p>
          <a:p>
            <a:pPr lvl="1"/>
            <a:r>
              <a:rPr lang="nl-NL" sz="1900"/>
              <a:t>Heeft een </a:t>
            </a:r>
            <a:r>
              <a:rPr lang="nl-NL" sz="1900" b="1">
                <a:solidFill>
                  <a:srgbClr val="F04C25"/>
                </a:solidFill>
              </a:rPr>
              <a:t>maximum</a:t>
            </a:r>
            <a:r>
              <a:rPr lang="nl-NL" sz="1900" b="1"/>
              <a:t> </a:t>
            </a:r>
            <a:r>
              <a:rPr lang="nl-NL" sz="1900" b="1">
                <a:solidFill>
                  <a:srgbClr val="F04C25"/>
                </a:solidFill>
              </a:rPr>
              <a:t>breedte</a:t>
            </a:r>
            <a:r>
              <a:rPr lang="nl-NL" sz="1900"/>
              <a:t> afhankelijk van de media query waarin ze voorkomt: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Extra kleine schermen (</a:t>
            </a:r>
            <a:r>
              <a:rPr lang="nl-NL" sz="2200">
                <a:solidFill>
                  <a:srgbClr val="FF0000"/>
                </a:solidFill>
              </a:rPr>
              <a:t>XS</a:t>
            </a:r>
            <a:r>
              <a:rPr lang="nl-NL" sz="2200"/>
              <a:t>) (smartphones): </a:t>
            </a:r>
            <a:r>
              <a:rPr lang="nl-NL" sz="2200" b="1">
                <a:solidFill>
                  <a:srgbClr val="F04C25"/>
                </a:solidFill>
              </a:rPr>
              <a:t>geen breedte</a:t>
            </a:r>
            <a:r>
              <a:rPr lang="nl-NL" sz="2200">
                <a:solidFill>
                  <a:srgbClr val="F04C25"/>
                </a:solidFill>
              </a:rPr>
              <a:t> </a:t>
            </a:r>
          </a:p>
          <a:p>
            <a:pPr lvl="3"/>
            <a:r>
              <a:rPr lang="nl-NL" sz="2200"/>
              <a:t>Standaard -&gt; </a:t>
            </a:r>
            <a:r>
              <a:rPr lang="nl-NL" sz="2200" b="1">
                <a:solidFill>
                  <a:srgbClr val="00A0AE"/>
                </a:solidFill>
              </a:rPr>
              <a:t>Mobile First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Small screens (</a:t>
            </a:r>
            <a:r>
              <a:rPr lang="nl-NL" sz="2200" b="1"/>
              <a:t>SM</a:t>
            </a:r>
            <a:r>
              <a:rPr lang="nl-NL" sz="2200"/>
              <a:t>) (tablets): </a:t>
            </a:r>
            <a:r>
              <a:rPr lang="nl-NL" sz="2200" b="1"/>
              <a:t>540px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Medium screens (</a:t>
            </a:r>
            <a:r>
              <a:rPr lang="nl-NL" sz="2200" b="1"/>
              <a:t>MD</a:t>
            </a:r>
            <a:r>
              <a:rPr lang="nl-NL" sz="2200"/>
              <a:t>): </a:t>
            </a:r>
            <a:r>
              <a:rPr lang="nl-NL" sz="2200" b="1"/>
              <a:t>720px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Large screens (</a:t>
            </a:r>
            <a:r>
              <a:rPr lang="nl-NL" sz="2200" b="1"/>
              <a:t>LG</a:t>
            </a:r>
            <a:r>
              <a:rPr lang="nl-NL" sz="2200"/>
              <a:t>): </a:t>
            </a:r>
            <a:r>
              <a:rPr lang="nl-NL" sz="2200" b="1"/>
              <a:t>960px</a:t>
            </a:r>
            <a:r>
              <a:rPr lang="nl-NL" sz="2200"/>
              <a:t> 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X-Large screens (</a:t>
            </a:r>
            <a:r>
              <a:rPr lang="nl-NL" sz="2200" b="1"/>
              <a:t>XL</a:t>
            </a:r>
            <a:r>
              <a:rPr lang="nl-NL" sz="2200"/>
              <a:t>): </a:t>
            </a:r>
            <a:r>
              <a:rPr lang="nl-NL" sz="2200" b="1"/>
              <a:t>1140px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2200"/>
              <a:t>XX-Large screens (</a:t>
            </a:r>
            <a:r>
              <a:rPr lang="nl-NL" sz="2200" b="1"/>
              <a:t>XXL</a:t>
            </a:r>
            <a:r>
              <a:rPr lang="nl-NL" sz="2200"/>
              <a:t>): </a:t>
            </a:r>
            <a:r>
              <a:rPr lang="nl-NL" sz="2200" b="1"/>
              <a:t>1320px </a:t>
            </a:r>
            <a:r>
              <a:rPr lang="nl-NL" sz="2200" b="1">
                <a:solidFill>
                  <a:srgbClr val="EC4B2F"/>
                </a:solidFill>
              </a:rPr>
              <a:t>(nieuw 5.0)</a:t>
            </a:r>
          </a:p>
          <a:p>
            <a:pPr marL="0" indent="0">
              <a:buNone/>
            </a:pPr>
            <a:endParaRPr lang="nl-NL" sz="3300" b="1"/>
          </a:p>
          <a:p>
            <a:pPr marL="0" indent="0">
              <a:buNone/>
            </a:pPr>
            <a:r>
              <a:rPr lang="nl-NL" sz="3300" b="1"/>
              <a:t>Container-fluid</a:t>
            </a:r>
          </a:p>
          <a:p>
            <a:pPr lvl="1"/>
            <a:r>
              <a:rPr lang="nl-NL" sz="1900"/>
              <a:t>Wanneer je een </a:t>
            </a:r>
            <a:r>
              <a:rPr lang="nl-NL" sz="1900" b="1">
                <a:solidFill>
                  <a:srgbClr val="F04C25"/>
                </a:solidFill>
              </a:rPr>
              <a:t>flexibele scherm vullende </a:t>
            </a:r>
            <a:r>
              <a:rPr lang="nl-NL" sz="1900"/>
              <a:t>lay-out wenst</a:t>
            </a:r>
          </a:p>
          <a:p>
            <a:pPr lvl="1"/>
            <a:endParaRPr lang="nl-NL" sz="1900"/>
          </a:p>
          <a:p>
            <a:pPr marL="0" lvl="1" indent="0" algn="ctr">
              <a:buNone/>
            </a:pPr>
            <a:r>
              <a:rPr lang="nl-NL">
                <a:hlinkClick r:id="rId2"/>
              </a:rPr>
              <a:t>https://getbootstrap.com/docs/5.3/layout/containers/</a:t>
            </a:r>
            <a:endParaRPr lang="nl-NL"/>
          </a:p>
          <a:p>
            <a:pPr lvl="1"/>
            <a:endParaRPr lang="nl-NL" sz="2200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911905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810</Words>
  <Application>Microsoft Office PowerPoint</Application>
  <PresentationFormat>Widescreen</PresentationFormat>
  <Paragraphs>189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Century Gothic</vt:lpstr>
      <vt:lpstr>Nunito</vt:lpstr>
      <vt:lpstr>Nunito Light</vt:lpstr>
      <vt:lpstr>Poppins Thin</vt:lpstr>
      <vt:lpstr>WIT</vt:lpstr>
      <vt:lpstr>ORANJE</vt:lpstr>
      <vt:lpstr>BLAUW</vt:lpstr>
      <vt:lpstr>Websites</vt:lpstr>
      <vt:lpstr>Responsive webdesign</vt:lpstr>
      <vt:lpstr>Responsive webdesign</vt:lpstr>
      <vt:lpstr>Responsive webdesign</vt:lpstr>
      <vt:lpstr>Wat is Bootstrap?</vt:lpstr>
      <vt:lpstr>Ontstaan</vt:lpstr>
      <vt:lpstr>Voordelen</vt:lpstr>
      <vt:lpstr>Componenten</vt:lpstr>
      <vt:lpstr>Container</vt:lpstr>
      <vt:lpstr>Button</vt:lpstr>
      <vt:lpstr>Alert</vt:lpstr>
      <vt:lpstr>Navbar</vt:lpstr>
      <vt:lpstr>Badge</vt:lpstr>
      <vt:lpstr>Table</vt:lpstr>
      <vt:lpstr>Image</vt:lpstr>
      <vt:lpstr>Forms</vt:lpstr>
      <vt:lpstr>Icons</vt:lpstr>
      <vt:lpstr>Getting started</vt:lpstr>
      <vt:lpstr>Wat zit er in het zip bestand?</vt:lpstr>
      <vt:lpstr>Starter template</vt:lpstr>
      <vt:lpstr>Starter template met CDN</vt:lpstr>
      <vt:lpstr>Bootstrap examples</vt:lpstr>
      <vt:lpstr>Bootstrap templates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Niels Mangelschots</cp:lastModifiedBy>
  <cp:revision>1</cp:revision>
  <dcterms:created xsi:type="dcterms:W3CDTF">2020-09-28T10:08:39Z</dcterms:created>
  <dcterms:modified xsi:type="dcterms:W3CDTF">2023-10-16T12:46:21Z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2023-03-01T09:54:41Z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f09167ef-b0e7-41d0-bdc5-31e742d9f39e</vt:lpwstr>
  </property>
  <property fmtid="{D5CDD505-2E9C-101B-9397-08002B2CF9AE}" pid="9" name="MSIP_Label_c337be75-dfbb-4261-9834-ac247c7dde13_ContentBits">
    <vt:lpwstr>0</vt:lpwstr>
  </property>
</Properties>
</file>